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9" r:id="rId3"/>
    <p:sldId id="292" r:id="rId4"/>
    <p:sldId id="290" r:id="rId5"/>
    <p:sldId id="291" r:id="rId6"/>
    <p:sldId id="294" r:id="rId7"/>
    <p:sldId id="295" r:id="rId8"/>
    <p:sldId id="296" r:id="rId9"/>
    <p:sldId id="297" r:id="rId10"/>
    <p:sldId id="298" r:id="rId11"/>
    <p:sldId id="288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099-9EB8-4432-86FF-2F38BC822429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D8D-BDC4-4720-8ECC-48960C810D1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099-9EB8-4432-86FF-2F38BC822429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D8D-BDC4-4720-8ECC-48960C810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099-9EB8-4432-86FF-2F38BC822429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D8D-BDC4-4720-8ECC-48960C810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099-9EB8-4432-86FF-2F38BC822429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D8D-BDC4-4720-8ECC-48960C810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099-9EB8-4432-86FF-2F38BC822429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D8D-BDC4-4720-8ECC-48960C810D1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099-9EB8-4432-86FF-2F38BC822429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D8D-BDC4-4720-8ECC-48960C810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099-9EB8-4432-86FF-2F38BC822429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D8D-BDC4-4720-8ECC-48960C810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099-9EB8-4432-86FF-2F38BC822429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D8D-BDC4-4720-8ECC-48960C810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099-9EB8-4432-86FF-2F38BC822429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D8D-BDC4-4720-8ECC-48960C810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099-9EB8-4432-86FF-2F38BC822429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5D8D-BDC4-4720-8ECC-48960C810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0099-9EB8-4432-86FF-2F38BC822429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AF5D8D-BDC4-4720-8ECC-48960C810D1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AD0099-9EB8-4432-86FF-2F38BC822429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AF5D8D-BDC4-4720-8ECC-48960C810D11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9572" y="-298501"/>
            <a:ext cx="7704856" cy="125152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Criminalidade em Três Lagoas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7272808" cy="5184576"/>
          </a:xfrm>
        </p:spPr>
        <p:txBody>
          <a:bodyPr>
            <a:normAutofit lnSpcReduction="10000"/>
          </a:bodyPr>
          <a:lstStyle/>
          <a:p>
            <a:pPr algn="ctr"/>
            <a:endParaRPr lang="pt-BR" sz="3600" dirty="0" smtClean="0">
              <a:solidFill>
                <a:srgbClr val="FF0000"/>
              </a:solidFill>
            </a:endParaRPr>
          </a:p>
          <a:p>
            <a:pPr algn="ctr"/>
            <a:endParaRPr lang="pt-BR" sz="3600" dirty="0" smtClean="0">
              <a:solidFill>
                <a:srgbClr val="FF0000"/>
              </a:solidFill>
            </a:endParaRPr>
          </a:p>
          <a:p>
            <a:pPr algn="ctr"/>
            <a:endParaRPr lang="pt-BR" sz="3600" dirty="0">
              <a:solidFill>
                <a:srgbClr val="FF0000"/>
              </a:solidFill>
            </a:endParaRPr>
          </a:p>
          <a:p>
            <a:pPr algn="ctr"/>
            <a:endParaRPr lang="pt-BR" sz="3600" dirty="0" smtClean="0">
              <a:solidFill>
                <a:srgbClr val="FF0000"/>
              </a:solidFill>
            </a:endParaRPr>
          </a:p>
          <a:p>
            <a:pPr algn="ctr"/>
            <a:endParaRPr lang="pt-BR" sz="3600" dirty="0" smtClean="0">
              <a:solidFill>
                <a:srgbClr val="FF0000"/>
              </a:solidFill>
            </a:endParaRPr>
          </a:p>
          <a:p>
            <a:pPr algn="r"/>
            <a:endParaRPr lang="pt-BR" sz="3600" dirty="0" smtClean="0">
              <a:solidFill>
                <a:srgbClr val="002060"/>
              </a:solidFill>
            </a:endParaRPr>
          </a:p>
          <a:p>
            <a:pPr algn="r"/>
            <a:endParaRPr lang="pt-BR" sz="3600" dirty="0" smtClean="0">
              <a:solidFill>
                <a:srgbClr val="002060"/>
              </a:solidFill>
            </a:endParaRPr>
          </a:p>
          <a:p>
            <a:pPr algn="r"/>
            <a:r>
              <a:rPr lang="pt-BR" sz="3600" dirty="0" err="1" smtClean="0">
                <a:solidFill>
                  <a:srgbClr val="002060"/>
                </a:solidFill>
              </a:rPr>
              <a:t>Ten</a:t>
            </a:r>
            <a:r>
              <a:rPr lang="pt-BR" sz="3600" dirty="0" smtClean="0">
                <a:solidFill>
                  <a:srgbClr val="002060"/>
                </a:solidFill>
              </a:rPr>
              <a:t> </a:t>
            </a:r>
            <a:r>
              <a:rPr lang="pt-BR" sz="3600" dirty="0" err="1" smtClean="0">
                <a:solidFill>
                  <a:srgbClr val="002060"/>
                </a:solidFill>
              </a:rPr>
              <a:t>Cel</a:t>
            </a:r>
            <a:r>
              <a:rPr lang="pt-BR" sz="3600" dirty="0" smtClean="0">
                <a:solidFill>
                  <a:srgbClr val="002060"/>
                </a:solidFill>
              </a:rPr>
              <a:t> QOPM Magno</a:t>
            </a:r>
          </a:p>
          <a:p>
            <a:endParaRPr lang="pt-BR" dirty="0"/>
          </a:p>
        </p:txBody>
      </p:sp>
      <p:pic>
        <p:nvPicPr>
          <p:cNvPr id="1028" name="Picture 4" descr="Resultado de imagem para tres lago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43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2385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Estatísticas diversas 2017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Escolta de presos: 2.919 internos escoltados;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Armas apreendidas: 65 armas de fogo;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Cigarros apreendidos: 236.599 pacotes;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Maconha: 9.464,541 Kg;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Cocaína: 34,712 Kg;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Veículos recuperados: 209;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Mandado de prisão cumpridos: 356;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Celulares recuperados: 46;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Bicicletas recuperadas: 94;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Flagrantes: 508;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TCO: 1.805;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Notificações de trânsito: 4383 (888 não habilitados)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Veículos removidos ao Detran: 1519;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Condutores embriagados: 88.</a:t>
            </a:r>
          </a:p>
          <a:p>
            <a:endParaRPr lang="pt-P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8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194306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OBRIGADO!!!</a:t>
            </a:r>
            <a:endParaRPr lang="pt-PT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7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Dados de Três Lagoas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População estimada (2017): 117.477 habitantes;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Pessoal ocupado (2015): 35.692 habitantes;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PIB: 7,9 bilhões de reais (segundo maior do Estado);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Frota de veículos: 83.265;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População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Selvíria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Água Clara, Brasilândia e TL): 150.815 habitantes;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Fonte IBGE e DENATRAN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8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Polícia Militar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Art. 144, § 5º ,  da CF</a:t>
            </a:r>
          </a:p>
          <a:p>
            <a:pPr marL="0" indent="0">
              <a:buNone/>
            </a:pPr>
            <a:r>
              <a:rPr lang="pt-BR" dirty="0" smtClean="0"/>
              <a:t>“Às polícias militares cabem a polícia ostensiva e a preservação da ordem pública”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6863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678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Policiamento ordinário em TL</a:t>
            </a:r>
            <a:endParaRPr lang="pt-PT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Rádio Patrulha;</a:t>
            </a:r>
          </a:p>
          <a:p>
            <a:r>
              <a:rPr lang="pt-BR" dirty="0" smtClean="0"/>
              <a:t>Tático Móvel (choque, </a:t>
            </a:r>
            <a:r>
              <a:rPr lang="pt-BR" dirty="0" err="1" smtClean="0"/>
              <a:t>Patamo</a:t>
            </a:r>
            <a:r>
              <a:rPr lang="pt-BR" dirty="0" smtClean="0"/>
              <a:t>, Canil);</a:t>
            </a:r>
          </a:p>
          <a:p>
            <a:r>
              <a:rPr lang="pt-BR" dirty="0" smtClean="0"/>
              <a:t>Rural;</a:t>
            </a:r>
          </a:p>
          <a:p>
            <a:r>
              <a:rPr lang="pt-BR" dirty="0" smtClean="0"/>
              <a:t>Trânsito;</a:t>
            </a:r>
          </a:p>
          <a:p>
            <a:r>
              <a:rPr lang="pt-BR" dirty="0" smtClean="0"/>
              <a:t>Juizado de Trânsito;</a:t>
            </a:r>
          </a:p>
          <a:p>
            <a:r>
              <a:rPr lang="pt-BR" dirty="0" smtClean="0"/>
              <a:t>Guarda (PSM, </a:t>
            </a:r>
            <a:r>
              <a:rPr lang="pt-BR" dirty="0" err="1" smtClean="0"/>
              <a:t>Semi</a:t>
            </a:r>
            <a:r>
              <a:rPr lang="pt-BR" dirty="0" smtClean="0"/>
              <a:t> aberto, Feminino e </a:t>
            </a:r>
            <a:r>
              <a:rPr lang="pt-BR" dirty="0" err="1" smtClean="0"/>
              <a:t>Unei</a:t>
            </a:r>
            <a:r>
              <a:rPr lang="pt-BR" dirty="0" smtClean="0"/>
              <a:t>);</a:t>
            </a:r>
          </a:p>
          <a:p>
            <a:r>
              <a:rPr lang="pt-BR" dirty="0" smtClean="0"/>
              <a:t>Guarda Fórum;</a:t>
            </a:r>
          </a:p>
          <a:p>
            <a:r>
              <a:rPr lang="pt-BR" dirty="0" smtClean="0"/>
              <a:t>Policiamento fazendário;</a:t>
            </a:r>
          </a:p>
          <a:p>
            <a:r>
              <a:rPr lang="pt-BR" dirty="0" smtClean="0"/>
              <a:t>Escolta de presos;</a:t>
            </a:r>
          </a:p>
          <a:p>
            <a:r>
              <a:rPr lang="pt-BR" dirty="0" smtClean="0"/>
              <a:t>COPOM;</a:t>
            </a:r>
          </a:p>
          <a:p>
            <a:r>
              <a:rPr lang="pt-BR" dirty="0" smtClean="0"/>
              <a:t>Policiamento área central;</a:t>
            </a:r>
          </a:p>
          <a:p>
            <a:r>
              <a:rPr lang="pt-BR" dirty="0" smtClean="0"/>
              <a:t>Policiamento Escolar;</a:t>
            </a:r>
          </a:p>
          <a:p>
            <a:r>
              <a:rPr lang="pt-BR" dirty="0" err="1" smtClean="0"/>
              <a:t>Proerd</a:t>
            </a:r>
            <a:r>
              <a:rPr lang="pt-BR" dirty="0" smtClean="0"/>
              <a:t>;</a:t>
            </a:r>
          </a:p>
          <a:p>
            <a:r>
              <a:rPr lang="pt-BR" dirty="0" smtClean="0"/>
              <a:t>Administrativo (5 seções, TI, Secretária, SJD, Trânsito);</a:t>
            </a:r>
          </a:p>
          <a:p>
            <a:r>
              <a:rPr lang="pt-BR" dirty="0" smtClean="0"/>
              <a:t>Inteligência.</a:t>
            </a:r>
          </a:p>
          <a:p>
            <a:endParaRPr lang="pt-BR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22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6059016" cy="6336704"/>
          </a:xfrm>
        </p:spPr>
        <p:txBody>
          <a:bodyPr>
            <a:normAutofit fontScale="40000" lnSpcReduction="20000"/>
          </a:bodyPr>
          <a:lstStyle/>
          <a:p>
            <a:r>
              <a:rPr lang="pt-BR" sz="2900" dirty="0">
                <a:latin typeface="Arial" pitchFamily="34" charset="0"/>
                <a:cs typeface="Arial" pitchFamily="34" charset="0"/>
              </a:rPr>
              <a:t>Unidades da Federação	Total	Homens	Mulheres	Índice de policiais/ hab. (1)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Distrito Federal	14.345	13.176	1.169	1:194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Amapá	3.700	2.946	754	1:199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Acre	2.712	2.441	271	1:286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Roraima	1.669	1.426	243	1:292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Rondônia	5.200	4.700	500	1:332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Rio de Janeiro	46.135	42.147	3.988	1:355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Rio Grande do Norte	8.926	8.717	209	1:378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Tocantins	3.855	3.384	471	1:383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Amazonas	9.050	7.970	1.080	1:421</a:t>
            </a:r>
          </a:p>
          <a:p>
            <a:r>
              <a:rPr lang="pt-BR" sz="2900" dirty="0" err="1">
                <a:latin typeface="Arial" pitchFamily="34" charset="0"/>
                <a:cs typeface="Arial" pitchFamily="34" charset="0"/>
              </a:rPr>
              <a:t>Paraiba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	9.263	8.563	700	1:423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Espírito Santo	8.491	7.518	973	1:452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Alagoas	7.135	6.349	786	1:463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Sergipe	4.660	4.343	317	1:471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Brasil	425.248	383.410	41.838	1:473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Pernambuco	19.348	17.227	2.121	1:476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Mato Grosso	6.579	5.992	587	1:484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Bahia	31.039	26.714	4.325	1:485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São Paulo	89.478	79.600	9.878	1:488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Minas Gerais	42.115	38.519	3.596	1:489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Mato Grosso do Sul	5.255	4.833	422	1:492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Pará	15.943	14.047	1.896	1:500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Goiás	11.950	11.000	950	1:538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Rio Grande do Sul	20.405	17.773	2.632	1:547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Ceará	15.926	15.440	486	1:551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Santa Catarina	11.560	10.680	880	1:574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Piauí	5.335	4.975	360	1:597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Paraná	17.465	15.667	1.798	1:630</a:t>
            </a:r>
          </a:p>
          <a:p>
            <a:r>
              <a:rPr lang="pt-BR" sz="2900" dirty="0">
                <a:latin typeface="Arial" pitchFamily="34" charset="0"/>
                <a:cs typeface="Arial" pitchFamily="34" charset="0"/>
              </a:rPr>
              <a:t>Maranhão	7.709	7.263	446	1:881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1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809034"/>
          </a:xfrm>
        </p:spPr>
        <p:txBody>
          <a:bodyPr/>
          <a:lstStyle/>
          <a:p>
            <a:pPr algn="ctr"/>
            <a:r>
              <a:rPr lang="pt-BR" dirty="0" smtClean="0"/>
              <a:t>Estatísticas</a:t>
            </a:r>
            <a:endParaRPr lang="pt-P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17" y="836712"/>
            <a:ext cx="6221309" cy="279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84" y="3717032"/>
            <a:ext cx="618917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1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29957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1" y="3789040"/>
            <a:ext cx="7255078" cy="251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3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8508"/>
            <a:ext cx="6947673" cy="293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69476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45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4553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645024"/>
            <a:ext cx="74308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0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1010</TotalTime>
  <Words>254</Words>
  <Application>Microsoft Office PowerPoint</Application>
  <PresentationFormat>Apresentação na tela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Fluxo</vt:lpstr>
      <vt:lpstr>Criminalidade em Três Lagoas</vt:lpstr>
      <vt:lpstr>Dados de Três Lagoas</vt:lpstr>
      <vt:lpstr>Polícia Militar</vt:lpstr>
      <vt:lpstr>Policiamento ordinário em TL</vt:lpstr>
      <vt:lpstr>Apresentação do PowerPoint</vt:lpstr>
      <vt:lpstr>Estatísticas</vt:lpstr>
      <vt:lpstr>Apresentação do PowerPoint</vt:lpstr>
      <vt:lpstr>Apresentação do PowerPoint</vt:lpstr>
      <vt:lpstr>Apresentação do PowerPoint</vt:lpstr>
      <vt:lpstr>Estatísticas diversas 2017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NACIONAL DO TRÂNSITO</dc:title>
  <dc:creator>James</dc:creator>
  <cp:lastModifiedBy>TC Magno</cp:lastModifiedBy>
  <cp:revision>73</cp:revision>
  <dcterms:created xsi:type="dcterms:W3CDTF">2013-09-10T15:02:18Z</dcterms:created>
  <dcterms:modified xsi:type="dcterms:W3CDTF">2018-04-17T14:45:10Z</dcterms:modified>
</cp:coreProperties>
</file>