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88" r:id="rId3"/>
    <p:sldId id="308" r:id="rId4"/>
    <p:sldId id="320" r:id="rId5"/>
    <p:sldId id="322" r:id="rId6"/>
    <p:sldId id="258" r:id="rId7"/>
    <p:sldId id="267" r:id="rId8"/>
    <p:sldId id="268" r:id="rId9"/>
    <p:sldId id="269" r:id="rId10"/>
    <p:sldId id="271" r:id="rId11"/>
    <p:sldId id="272" r:id="rId12"/>
    <p:sldId id="313" r:id="rId13"/>
    <p:sldId id="317" r:id="rId14"/>
    <p:sldId id="302" r:id="rId15"/>
    <p:sldId id="301" r:id="rId16"/>
    <p:sldId id="321" r:id="rId17"/>
    <p:sldId id="273" r:id="rId18"/>
    <p:sldId id="275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211" autoAdjust="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BA8F2-5049-4C5B-A1A3-529E1C3F1806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CF14-E9AD-4FDF-9945-5B95162F5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6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5CF14-E9AD-4FDF-9945-5B95162F557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06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44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8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8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56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9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1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8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2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3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5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7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3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46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5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44B2-8100-4A20-BFCE-B9AC997D1E6A}" type="datetimeFigureOut">
              <a:rPr lang="pt-BR" smtClean="0"/>
              <a:pPr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00CA-A57A-4A1A-AF78-F52CD45317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69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643866" cy="1828800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ASSISTENCIAL ESPÍRITA “A candeia”</a:t>
            </a:r>
          </a:p>
        </p:txBody>
      </p:sp>
      <p:pic>
        <p:nvPicPr>
          <p:cNvPr id="8" name="Imagem 7" descr="cabeçalho promoção.jpg"/>
          <p:cNvPicPr>
            <a:picLocks noChangeAspect="1"/>
          </p:cNvPicPr>
          <p:nvPr/>
        </p:nvPicPr>
        <p:blipFill rotWithShape="1">
          <a:blip r:embed="rId2"/>
          <a:srcRect l="-3876" t="3072" r="72868" b="-3072"/>
          <a:stretch/>
        </p:blipFill>
        <p:spPr>
          <a:xfrm>
            <a:off x="3623545" y="895086"/>
            <a:ext cx="2051943" cy="1669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27667" y="0"/>
            <a:ext cx="7636821" cy="980728"/>
          </a:xfrm>
        </p:spPr>
        <p:txBody>
          <a:bodyPr>
            <a:normAutofit/>
          </a:bodyPr>
          <a:lstStyle/>
          <a:p>
            <a:pPr algn="ctr">
              <a:buClr>
                <a:schemeClr val="accent2"/>
              </a:buClr>
            </a:pP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Aulas de capoeira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3317"/>
          <a:stretch>
            <a:fillRect/>
          </a:stretch>
        </p:blipFill>
        <p:spPr>
          <a:xfrm>
            <a:off x="0" y="0"/>
            <a:ext cx="4283968" cy="4725144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4139952" cy="213285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Proporcionar o conhecimento de musicalização, instrumentalização e dança tem como objetivo também desenvolver a coordenação motora dos alunos, desenvolver a flexibilidade e o crescimento cognitivo e afetivo.</a:t>
            </a:r>
          </a:p>
          <a:p>
            <a:pPr algn="just">
              <a:lnSpc>
                <a:spcPct val="120000"/>
              </a:lnSpc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BFE657-90FD-4FE4-99F3-CB3AC8A36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860032" cy="5877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899638" y="400052"/>
            <a:ext cx="4336658" cy="580676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2"/>
              </a:buClr>
            </a:pPr>
            <a:r>
              <a:rPr lang="pt-BR" b="1" dirty="0">
                <a:solidFill>
                  <a:srgbClr val="002060"/>
                </a:solidFill>
              </a:rPr>
              <a:t>RECREAÇÃO E PASSEIO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8964488" cy="1584176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São organizados passeios temáticos de acordo com um evento ou data comemorativa, bem como visitas a instituições e lugares turísticos.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 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4C374DB-4056-4BCD-BF63-AE6AB2FD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EB9327-59B5-4E7A-9ABC-8AFA7A38E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" y="3429001"/>
            <a:ext cx="4659965" cy="3429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4630F6-95E8-4848-B5C8-CF0BE7899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61384" cy="3429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98DD1FA-6273-4667-BD2A-07CCE2B21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84" y="0"/>
            <a:ext cx="4482616" cy="3429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F94F7E-FFFE-4357-9555-C3DE2B1EBA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84" y="3429000"/>
            <a:ext cx="45279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24736" cy="93610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pt-BR" sz="2800" dirty="0"/>
              <a:t>      </a:t>
            </a:r>
            <a:r>
              <a:rPr lang="pt-BR" sz="2800" b="1" dirty="0"/>
              <a:t>ALIMENTAÇÃO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960440" cy="3384376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Todos os dias as crianças recebem 2 refeições (café da manhã e almoço para a turma do matutino e janta e lanche para a turma do vespertino).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0C449C-AFD5-42E0-BE63-25C391240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" y="2451468"/>
            <a:ext cx="4511382" cy="44170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E7CBB3-D2F8-48E1-BB68-C59BA2456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57" y="0"/>
            <a:ext cx="4644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 </a:t>
            </a:r>
            <a:r>
              <a:rPr lang="pt-BR" sz="2800" b="1" dirty="0"/>
              <a:t>AÇÕES E INTERAÇÕES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6D04091-F42F-4D25-AC90-19550A2BF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8" y="1124743"/>
            <a:ext cx="4717672" cy="316835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87CF75D-7983-4B33-A627-9656261E8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7"/>
            <a:ext cx="4426328" cy="25649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6C9176-359D-4713-A097-CC79FD765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5"/>
            <a:ext cx="4426329" cy="31683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264B7F-7536-4F89-BA0E-6B9CBDAE0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8" y="4293097"/>
            <a:ext cx="47176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377940" cy="1080120"/>
          </a:xfrm>
        </p:spPr>
        <p:txBody>
          <a:bodyPr>
            <a:normAutofit/>
          </a:bodyPr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26EF8B-1A98-4D71-BF54-4ED1568E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10145" cy="6857999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36A48E45-1A51-4911-B448-26DCFEB7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" y="0"/>
            <a:ext cx="4698177" cy="6857999"/>
          </a:xfrm>
        </p:spPr>
      </p:pic>
    </p:spTree>
    <p:extLst>
      <p:ext uri="{BB962C8B-B14F-4D97-AF65-F5344CB8AC3E}">
        <p14:creationId xmlns:p14="http://schemas.microsoft.com/office/powerpoint/2010/main" val="79270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62116" cy="273630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Informamos que a manutenção das atividades ao atendimento as crianças matriculadas em nosso Projeto e suas famílias, dependem da sociedade civil, empresas, organizações governamentais e não governamentais.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Salienta-se que não recebemos recursos financeiros compatíveis com a nossa necessidade atual. Toda e qualquer ajuda é sempre muito bem vinda para darmos continuidade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trabalho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3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0"/>
            <a:ext cx="8226112" cy="141798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A EQUIPE ATUAL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59244"/>
              </p:ext>
            </p:extLst>
          </p:nvPr>
        </p:nvGraphicFramePr>
        <p:xfrm>
          <a:off x="1" y="1417983"/>
          <a:ext cx="9143999" cy="5440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6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QTD.</a:t>
                      </a:r>
                      <a:endParaRPr lang="pt-BR" sz="1400" b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CARGO</a:t>
                      </a:r>
                      <a:endParaRPr lang="pt-BR" sz="1400" b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PROFISSIONAL</a:t>
                      </a:r>
                      <a:endParaRPr lang="pt-BR" sz="1400" b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CARGA/HORÁRIA</a:t>
                      </a:r>
                      <a:endParaRPr lang="pt-BR" sz="1400" b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PRESIDENTE DA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UNIDADE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MARIA AUXILIADORA G. M. CARDOSO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dk1"/>
                          </a:solidFill>
                        </a:rPr>
                        <a:t>VOLUNTÁRIA</a:t>
                      </a: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ASSISTENTE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ADMINISTRATIVO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ERIKA GASPAR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dk1"/>
                          </a:solidFill>
                        </a:rPr>
                        <a:t>44 </a:t>
                      </a:r>
                      <a:r>
                        <a:rPr lang="pt-BR" sz="1400" baseline="0" dirty="0">
                          <a:solidFill>
                            <a:schemeClr val="dk1"/>
                          </a:solidFill>
                        </a:rPr>
                        <a:t>H/S </a:t>
                      </a: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PEDAGOGO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LORRAINY DANDARA DOS 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40 H/S</a:t>
                      </a: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ASSISTENTE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ROSALIA QUEIROZ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30</a:t>
                      </a:r>
                      <a:r>
                        <a:rPr lang="pt-BR" sz="1400" baseline="0" dirty="0"/>
                        <a:t> H/ 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PSICOLOGO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ANDRÉ MASSÃO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20 H/S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AUX. DE SERVIÇOS GERAIS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SIMARIA ESTEVÃO DOS SANTOS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40 H/S</a:t>
                      </a: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MERENDEIRA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SIMARIA ESTEVÃO DOS SANTOS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40 H/S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6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46"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APA VILA PILOTO.jpg"/>
          <p:cNvPicPr>
            <a:picLocks noChangeAspect="1"/>
          </p:cNvPicPr>
          <p:nvPr/>
        </p:nvPicPr>
        <p:blipFill>
          <a:blip r:embed="rId3"/>
          <a:srcRect b="14606"/>
          <a:stretch>
            <a:fillRect/>
          </a:stretch>
        </p:blipFill>
        <p:spPr>
          <a:xfrm>
            <a:off x="0" y="642918"/>
            <a:ext cx="9144000" cy="568771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Endereço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r>
              <a:rPr lang="pt-BR" dirty="0">
                <a:solidFill>
                  <a:schemeClr val="tx2"/>
                </a:solidFill>
              </a:rPr>
              <a:t>Avenida Dom Bosco, 240</a:t>
            </a:r>
          </a:p>
          <a:p>
            <a:pPr lvl="1">
              <a:buNone/>
            </a:pPr>
            <a:r>
              <a:rPr lang="pt-BR" dirty="0">
                <a:solidFill>
                  <a:schemeClr val="tx2"/>
                </a:solidFill>
              </a:rPr>
              <a:t>Bairro Vila Piloto</a:t>
            </a:r>
          </a:p>
          <a:p>
            <a:pPr lvl="1">
              <a:buNone/>
            </a:pPr>
            <a:r>
              <a:rPr lang="pt-BR" dirty="0">
                <a:solidFill>
                  <a:schemeClr val="tx2"/>
                </a:solidFill>
              </a:rPr>
              <a:t>CEP 79612-110</a:t>
            </a:r>
          </a:p>
          <a:p>
            <a:pPr lvl="1">
              <a:buNone/>
            </a:pPr>
            <a:r>
              <a:rPr lang="pt-BR" dirty="0">
                <a:solidFill>
                  <a:schemeClr val="tx2"/>
                </a:solidFill>
              </a:rPr>
              <a:t>Três Lagoas/MS.</a:t>
            </a: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Telefone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None/>
            </a:pPr>
            <a:r>
              <a:rPr lang="pt-BR" dirty="0">
                <a:solidFill>
                  <a:schemeClr val="tx2"/>
                </a:solidFill>
              </a:rPr>
              <a:t>(67) 3522-4689</a:t>
            </a:r>
          </a:p>
        </p:txBody>
      </p:sp>
      <p:pic>
        <p:nvPicPr>
          <p:cNvPr id="7" name="Imagem 6"/>
          <p:cNvPicPr/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2"/>
          <a:stretch>
            <a:fillRect/>
          </a:stretch>
        </p:blipFill>
        <p:spPr>
          <a:xfrm>
            <a:off x="0" y="-15466"/>
            <a:ext cx="9144000" cy="1571612"/>
          </a:xfrm>
          <a:prstGeom prst="rect">
            <a:avLst/>
          </a:prstGeom>
        </p:spPr>
      </p:pic>
      <p:sp>
        <p:nvSpPr>
          <p:cNvPr id="11" name="Espaço Reservado para Texto 8"/>
          <p:cNvSpPr txBox="1">
            <a:spLocks/>
          </p:cNvSpPr>
          <p:nvPr/>
        </p:nvSpPr>
        <p:spPr>
          <a:xfrm>
            <a:off x="0" y="6357958"/>
            <a:ext cx="9144000" cy="35719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606040" lvl="5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"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adm.pvca@outlook.com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pt-B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643866" cy="2286016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valorização da criança e do adolescente (</a:t>
            </a:r>
            <a:r>
              <a:rPr lang="pt-BR" sz="4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pvca</a:t>
            </a:r>
            <a:r>
              <a:rPr lang="pt-BR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E1C136-E457-4820-9C75-3DDC2D2B8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052736"/>
            <a:ext cx="8153400" cy="55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Grupo Assistencial Espírita “A Candeia”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uma entidade  filantrópica, cultural, educacional e esportiva que tem como finalidade atender crianças de 7 a 12 anos, sem discriminação de raça, cor, sexo ou religião, contribuindo de maneira incisiva na promoção social da criança e adolescente residentes em Três Lagoas – MS.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1996 o Grupo iniciou um projeto chamado PVCA (Projeto Valorização da Criança e do Adolescente), tendo como objetivo acolher crianças e adolescentes em vulnerabilidade social.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535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043608" y="2325146"/>
            <a:ext cx="7195121" cy="40561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Atender crianças, adolescentes e famílias expostas a situações de vulnerabilidade social. </a:t>
            </a:r>
          </a:p>
          <a:p>
            <a:pPr algn="just">
              <a:lnSpc>
                <a:spcPct val="160000"/>
              </a:lnSpc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Atuar como um instrumento social, especialmente com o foco na promoção da qualidade de vida, prevenção da criminalidade e da violência, através de um conjunto estruturado de políticas privadas voltadas para a inclusão social, integração e mobilização comunitária. Esse conjunto de ações tem como eixo principais a defesa da vida, o respeito a cidadania e a garantia dos direitos fundamentais das crianças e adolescentes. 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2"/>
          <a:stretch>
            <a:fillRect/>
          </a:stretch>
        </p:blipFill>
        <p:spPr>
          <a:xfrm>
            <a:off x="-1169" y="0"/>
            <a:ext cx="9144000" cy="1571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4E465E3-7B42-413E-82D6-9C03E63A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53535"/>
            <a:ext cx="7955280" cy="1235306"/>
          </a:xfrm>
        </p:spPr>
        <p:txBody>
          <a:bodyPr/>
          <a:lstStyle/>
          <a:p>
            <a:pPr algn="ctr"/>
            <a:r>
              <a:rPr lang="pt-BR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4906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043608" y="2325146"/>
            <a:ext cx="7195121" cy="340811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crianças e adolescentes de 7 a 12 anos, residentes no bairro Vila Piloto e adjacências, nos horários contrário ao escolar.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de funcionamento do Projeto é de segunda a sexta feiras, das 7:00 ás 11:00 e das 13:00 as 17:00 horas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Atendemos regularmente matriculados sessenta crianças. </a:t>
            </a:r>
          </a:p>
        </p:txBody>
      </p:sp>
      <p:pic>
        <p:nvPicPr>
          <p:cNvPr id="7" name="Imagem 6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2"/>
          <a:stretch>
            <a:fillRect/>
          </a:stretch>
        </p:blipFill>
        <p:spPr>
          <a:xfrm>
            <a:off x="-1169" y="0"/>
            <a:ext cx="9144000" cy="1571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4E465E3-7B42-413E-82D6-9C03E63A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53535"/>
            <a:ext cx="7955280" cy="1235306"/>
          </a:xfrm>
        </p:spPr>
        <p:txBody>
          <a:bodyPr/>
          <a:lstStyle/>
          <a:p>
            <a:pPr algn="ctr"/>
            <a:r>
              <a:rPr lang="pt-BR" b="1" dirty="0"/>
              <a:t>Publico alvo</a:t>
            </a:r>
          </a:p>
        </p:txBody>
      </p:sp>
    </p:spTree>
    <p:extLst>
      <p:ext uri="{BB962C8B-B14F-4D97-AF65-F5344CB8AC3E}">
        <p14:creationId xmlns:p14="http://schemas.microsoft.com/office/powerpoint/2010/main" val="16708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1124744"/>
            <a:ext cx="3833624" cy="990565"/>
          </a:xfrm>
        </p:spPr>
        <p:txBody>
          <a:bodyPr/>
          <a:lstStyle/>
          <a:p>
            <a:r>
              <a:rPr lang="pt-BR" b="1" dirty="0"/>
              <a:t>Os serviços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8352928" cy="4032448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unidade oferece: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 lvl="1" indent="-342900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(duas no período da manhã e duas no período da tarde);</a:t>
            </a:r>
          </a:p>
          <a:p>
            <a:pPr marL="708660" lvl="1" indent="-342900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pedagógico (atividades lúdicas, leitura, auxílio nas tarefas).</a:t>
            </a:r>
          </a:p>
          <a:p>
            <a:pPr marL="708660" lvl="1" indent="-342900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Cultural e esportivos.</a:t>
            </a:r>
          </a:p>
          <a:p>
            <a:pPr marL="708660" lvl="1" indent="-342900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Palestras educativas (orientação sobre assuntos relevantes para a construção da cidadania);</a:t>
            </a:r>
          </a:p>
          <a:p>
            <a:pPr marL="708660" lvl="1" indent="-342900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Recreação;</a:t>
            </a:r>
          </a:p>
          <a:p>
            <a:pPr marL="708660" lvl="1" indent="-342900">
              <a:buClr>
                <a:srgbClr val="94B6D2"/>
              </a:buClr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às famílias das crianças por meio da Assistente Social;</a:t>
            </a:r>
          </a:p>
          <a:p>
            <a:pPr marL="365760" lvl="1">
              <a:buClr>
                <a:srgbClr val="94B6D2"/>
              </a:buClr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 lvl="1" indent="-342900">
              <a:buClr>
                <a:srgbClr val="94B6D2"/>
              </a:buClr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708660" lvl="1" indent="-342900">
              <a:buClr>
                <a:srgbClr val="94B6D2"/>
              </a:buCl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2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-171400"/>
            <a:ext cx="6768752" cy="1600200"/>
          </a:xfrm>
        </p:spPr>
        <p:txBody>
          <a:bodyPr/>
          <a:lstStyle/>
          <a:p>
            <a:pPr algn="ctr">
              <a:buClr>
                <a:schemeClr val="accent2"/>
              </a:buClr>
            </a:pPr>
            <a:r>
              <a:rPr lang="pt-BR" dirty="0">
                <a:solidFill>
                  <a:srgbClr val="002060"/>
                </a:solidFill>
              </a:rPr>
              <a:t>APOIO PEDAGÓGICO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>
          <a:xfrm>
            <a:off x="4355976" y="1428800"/>
            <a:ext cx="4788024" cy="3945796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765069" y="5509503"/>
            <a:ext cx="7315200" cy="894928"/>
          </a:xfrm>
        </p:spPr>
        <p:txBody>
          <a:bodyPr>
            <a:normAutofit/>
          </a:bodyPr>
          <a:lstStyle/>
          <a:p>
            <a:r>
              <a:rPr lang="pt-BR" dirty="0"/>
              <a:t>Auxiliar a criança ou adolescente a realizar suas atividades e trabalhos escolares, tirando suas duvidas em relação às matérias do ensino regular, auxiliando no desenvolvimento e desempenho educacional.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47963-21B6-47B5-8087-4ADCA1F53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00"/>
            <a:ext cx="4355976" cy="3945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404664"/>
            <a:ext cx="4680520" cy="1008112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2"/>
              </a:buClr>
            </a:pPr>
            <a:r>
              <a:rPr lang="pt-BR" dirty="0">
                <a:solidFill>
                  <a:srgbClr val="002060"/>
                </a:solidFill>
              </a:rPr>
              <a:t> </a:t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APOIO SÓCIO FAMILIAR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827584" y="1412776"/>
            <a:ext cx="3816424" cy="2232248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Visa atender as demandas de crianças, adolescentes e famílias, promovendo orientações, encaminhamentos e desenvolvendo serviços de convivência visando a prevenção de riscos ou vulnerabilidades sociais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0F1D8E2-87FC-4B26-949B-D561303EA4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5004"/>
          <a:stretch>
            <a:fillRect/>
          </a:stretch>
        </p:blipFill>
        <p:spPr>
          <a:xfrm>
            <a:off x="5353743" y="0"/>
            <a:ext cx="3816424" cy="6858000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F96D2B-F0AD-49DA-BFD9-986069908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536408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123728" y="620688"/>
            <a:ext cx="2304256" cy="864096"/>
          </a:xfrm>
        </p:spPr>
        <p:txBody>
          <a:bodyPr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pt-BR" b="1" dirty="0">
                <a:solidFill>
                  <a:srgbClr val="002060"/>
                </a:solidFill>
              </a:rPr>
              <a:t>APOIO CULTURAL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3888432" cy="216024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Possui o objetivo de instigar os jovens a posicionar-se, expressar-se, ser autor da própria voz, compartilhando histórias e conquistando autonomia na busca do conhecimento.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32849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7CB2113-B02B-4ACA-859B-30322043C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95870"/>
            <a:ext cx="4716016" cy="35621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AA212A6-4E07-411F-88FD-2F54D815C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" y="3655910"/>
            <a:ext cx="4430221" cy="3202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3106</TotalTime>
  <Words>687</Words>
  <Application>Microsoft Office PowerPoint</Application>
  <PresentationFormat>Apresentação na tela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Trilha de Vapor</vt:lpstr>
      <vt:lpstr>GRUPO ASSISTENCIAL ESPÍRITA “A candeia”</vt:lpstr>
      <vt:lpstr>Projeto valorização da criança e do adolescente (pvca)</vt:lpstr>
      <vt:lpstr>Apresentação do PowerPoint</vt:lpstr>
      <vt:lpstr>OBJETIVOS</vt:lpstr>
      <vt:lpstr>Publico alvo</vt:lpstr>
      <vt:lpstr>Os serviços</vt:lpstr>
      <vt:lpstr>APOIO PEDAGÓGICO</vt:lpstr>
      <vt:lpstr>   APOIO SÓCIO FAMILIAR</vt:lpstr>
      <vt:lpstr>APOIO CULTURAL</vt:lpstr>
      <vt:lpstr>                                                Aulas de capoeira</vt:lpstr>
      <vt:lpstr>RECREAÇÃO E PASSEIO</vt:lpstr>
      <vt:lpstr>Apresentação do PowerPoint</vt:lpstr>
      <vt:lpstr>      ALIMENTAÇÃO</vt:lpstr>
      <vt:lpstr> AÇÕES E INTERAÇÕES</vt:lpstr>
      <vt:lpstr>Apresentação do PowerPoint</vt:lpstr>
      <vt:lpstr>        Informamos que a manutenção das atividades ao atendimento as crianças matriculadas em nosso Projeto e suas famílias, dependem da sociedade civil, empresas, organizações governamentais e não governamentais.  Salienta-se que não recebemos recursos financeiros compatíveis com a nossa necessidade atual. Toda e qualquer ajuda é sempre muito bem vinda para darmos continuidade a essE trabalho. </vt:lpstr>
      <vt:lpstr>A EQUIPE ATUAL</vt:lpstr>
      <vt:lpstr>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Psicossocial</dc:creator>
  <cp:lastModifiedBy>Admin</cp:lastModifiedBy>
  <cp:revision>159</cp:revision>
  <dcterms:created xsi:type="dcterms:W3CDTF">2015-09-01T11:45:03Z</dcterms:created>
  <dcterms:modified xsi:type="dcterms:W3CDTF">2023-11-28T12:20:45Z</dcterms:modified>
</cp:coreProperties>
</file>