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6" r:id="rId5"/>
  </p:sldIdLst>
  <p:sldSz cx="9242425" cy="27276425"/>
  <p:notesSz cx="6858000" cy="9144000"/>
  <p:embeddedFontLst>
    <p:embeddedFont>
      <p:font typeface="Suzano Display" panose="020B0604020202020204" charset="0"/>
      <p:regular r:id="rId7"/>
      <p:bold r:id="rId8"/>
    </p:embeddedFont>
    <p:embeddedFont>
      <p:font typeface="Suzano Text"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113" userDrawn="1">
          <p15:clr>
            <a:srgbClr val="A4A3A4"/>
          </p15:clr>
        </p15:guide>
        <p15:guide id="2" pos="340" userDrawn="1">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JWt8QLaGYnGmxIJrDCnqdujnNW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C7943-A26F-8B00-ADA0-BC3D5D89E48A}" name="Renata Prandini" initials="RP" userId="3ffb046936ebe8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4C5"/>
    <a:srgbClr val="1DC25A"/>
    <a:srgbClr val="1A5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3240C-119F-4FFA-BC65-F689745255C9}" v="43" dt="2024-05-27T13:47:38.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06" autoAdjust="0"/>
  </p:normalViewPr>
  <p:slideViewPr>
    <p:cSldViewPr snapToGrid="0">
      <p:cViewPr varScale="1">
        <p:scale>
          <a:sx n="21" d="100"/>
          <a:sy n="21" d="100"/>
        </p:scale>
        <p:origin x="3221" y="48"/>
      </p:cViewPr>
      <p:guideLst>
        <p:guide orient="horz" pos="8113"/>
        <p:guide pos="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customschemas.google.com/relationships/presentationmetadata" Target="metadata"/><Relationship Id="rId2" Type="http://schemas.openxmlformats.org/officeDocument/2006/relationships/customXml" Target="../customXml/item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23" Type="http://schemas.microsoft.com/office/2018/10/relationships/authors" Target="authors.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49563" y="685800"/>
            <a:ext cx="11588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54170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849563" y="685800"/>
            <a:ext cx="11588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93202" y="4463994"/>
            <a:ext cx="7856061" cy="94962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65"/>
              <a:buFont typeface="Calibri"/>
              <a:buNone/>
              <a:defRPr sz="606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155323" y="14326442"/>
            <a:ext cx="6931819" cy="65854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11"/>
              </a:spcBef>
              <a:spcAft>
                <a:spcPts val="0"/>
              </a:spcAft>
              <a:buClr>
                <a:schemeClr val="dk1"/>
              </a:buClr>
              <a:buSzPts val="2426"/>
              <a:buNone/>
              <a:defRPr sz="2426"/>
            </a:lvl1pPr>
            <a:lvl2pPr lvl="1" algn="ctr">
              <a:lnSpc>
                <a:spcPct val="90000"/>
              </a:lnSpc>
              <a:spcBef>
                <a:spcPts val="505"/>
              </a:spcBef>
              <a:spcAft>
                <a:spcPts val="0"/>
              </a:spcAft>
              <a:buClr>
                <a:schemeClr val="dk1"/>
              </a:buClr>
              <a:buSzPts val="2022"/>
              <a:buNone/>
              <a:defRPr sz="2021"/>
            </a:lvl2pPr>
            <a:lvl3pPr lvl="2" algn="ctr">
              <a:lnSpc>
                <a:spcPct val="90000"/>
              </a:lnSpc>
              <a:spcBef>
                <a:spcPts val="505"/>
              </a:spcBef>
              <a:spcAft>
                <a:spcPts val="0"/>
              </a:spcAft>
              <a:buClr>
                <a:schemeClr val="dk1"/>
              </a:buClr>
              <a:buSzPts val="1819"/>
              <a:buNone/>
              <a:defRPr sz="1819"/>
            </a:lvl3pPr>
            <a:lvl4pPr lvl="3" algn="ctr">
              <a:lnSpc>
                <a:spcPct val="90000"/>
              </a:lnSpc>
              <a:spcBef>
                <a:spcPts val="505"/>
              </a:spcBef>
              <a:spcAft>
                <a:spcPts val="0"/>
              </a:spcAft>
              <a:buClr>
                <a:schemeClr val="dk1"/>
              </a:buClr>
              <a:buSzPts val="1617"/>
              <a:buNone/>
              <a:defRPr sz="1618"/>
            </a:lvl4pPr>
            <a:lvl5pPr lvl="4" algn="ctr">
              <a:lnSpc>
                <a:spcPct val="90000"/>
              </a:lnSpc>
              <a:spcBef>
                <a:spcPts val="505"/>
              </a:spcBef>
              <a:spcAft>
                <a:spcPts val="0"/>
              </a:spcAft>
              <a:buClr>
                <a:schemeClr val="dk1"/>
              </a:buClr>
              <a:buSzPts val="1617"/>
              <a:buNone/>
              <a:defRPr sz="1618"/>
            </a:lvl5pPr>
            <a:lvl6pPr lvl="5" algn="ctr">
              <a:lnSpc>
                <a:spcPct val="90000"/>
              </a:lnSpc>
              <a:spcBef>
                <a:spcPts val="505"/>
              </a:spcBef>
              <a:spcAft>
                <a:spcPts val="0"/>
              </a:spcAft>
              <a:buClr>
                <a:schemeClr val="dk1"/>
              </a:buClr>
              <a:buSzPts val="1617"/>
              <a:buNone/>
              <a:defRPr sz="1618"/>
            </a:lvl6pPr>
            <a:lvl7pPr lvl="6" algn="ctr">
              <a:lnSpc>
                <a:spcPct val="90000"/>
              </a:lnSpc>
              <a:spcBef>
                <a:spcPts val="505"/>
              </a:spcBef>
              <a:spcAft>
                <a:spcPts val="0"/>
              </a:spcAft>
              <a:buClr>
                <a:schemeClr val="dk1"/>
              </a:buClr>
              <a:buSzPts val="1617"/>
              <a:buNone/>
              <a:defRPr sz="1618"/>
            </a:lvl7pPr>
            <a:lvl8pPr lvl="7" algn="ctr">
              <a:lnSpc>
                <a:spcPct val="90000"/>
              </a:lnSpc>
              <a:spcBef>
                <a:spcPts val="505"/>
              </a:spcBef>
              <a:spcAft>
                <a:spcPts val="0"/>
              </a:spcAft>
              <a:buClr>
                <a:schemeClr val="dk1"/>
              </a:buClr>
              <a:buSzPts val="1617"/>
              <a:buNone/>
              <a:defRPr sz="1618"/>
            </a:lvl8pPr>
            <a:lvl9pPr lvl="8" algn="ctr">
              <a:lnSpc>
                <a:spcPct val="90000"/>
              </a:lnSpc>
              <a:spcBef>
                <a:spcPts val="505"/>
              </a:spcBef>
              <a:spcAft>
                <a:spcPts val="0"/>
              </a:spcAft>
              <a:buClr>
                <a:schemeClr val="dk1"/>
              </a:buClr>
              <a:buSzPts val="1617"/>
              <a:buNone/>
              <a:defRPr sz="1618"/>
            </a:lvl9pPr>
          </a:lstStyle>
          <a:p>
            <a:endParaRPr/>
          </a:p>
        </p:txBody>
      </p:sp>
      <p:sp>
        <p:nvSpPr>
          <p:cNvPr id="14" name="Google Shape;14;p3"/>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3"/>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3"/>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35417" y="1452233"/>
            <a:ext cx="7971592" cy="52721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032106" y="11928611"/>
            <a:ext cx="17306641" cy="7971592"/>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2"/>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3947193" y="12013525"/>
            <a:ext cx="23115508" cy="19928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7990755" y="10078401"/>
            <a:ext cx="23115508" cy="5863163"/>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3"/>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35417" y="1452233"/>
            <a:ext cx="7971592" cy="52721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35417" y="7261095"/>
            <a:ext cx="7971592" cy="17306641"/>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4"/>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4"/>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30603" y="6800177"/>
            <a:ext cx="7971592" cy="11346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65"/>
              <a:buFont typeface="Calibri"/>
              <a:buNone/>
              <a:defRPr sz="606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30603" y="18253749"/>
            <a:ext cx="7971592" cy="5966715"/>
          </a:xfrm>
          <a:prstGeom prst="rect">
            <a:avLst/>
          </a:prstGeom>
          <a:noFill/>
          <a:ln>
            <a:noFill/>
          </a:ln>
        </p:spPr>
        <p:txBody>
          <a:bodyPr spcFirstLastPara="1" wrap="square" lIns="91425" tIns="45700" rIns="91425" bIns="45700" anchor="t" anchorCtr="0">
            <a:normAutofit/>
          </a:bodyPr>
          <a:lstStyle>
            <a:lvl1pPr marL="457267" lvl="0" indent="-228634" algn="l">
              <a:lnSpc>
                <a:spcPct val="90000"/>
              </a:lnSpc>
              <a:spcBef>
                <a:spcPts val="1011"/>
              </a:spcBef>
              <a:spcAft>
                <a:spcPts val="0"/>
              </a:spcAft>
              <a:buClr>
                <a:schemeClr val="dk1"/>
              </a:buClr>
              <a:buSzPts val="2426"/>
              <a:buNone/>
              <a:defRPr sz="2426">
                <a:solidFill>
                  <a:schemeClr val="dk1"/>
                </a:solidFill>
              </a:defRPr>
            </a:lvl1pPr>
            <a:lvl2pPr marL="914535" lvl="1" indent="-228634" algn="l">
              <a:lnSpc>
                <a:spcPct val="90000"/>
              </a:lnSpc>
              <a:spcBef>
                <a:spcPts val="505"/>
              </a:spcBef>
              <a:spcAft>
                <a:spcPts val="0"/>
              </a:spcAft>
              <a:buClr>
                <a:srgbClr val="888888"/>
              </a:buClr>
              <a:buSzPts val="2022"/>
              <a:buNone/>
              <a:defRPr sz="2021">
                <a:solidFill>
                  <a:srgbClr val="888888"/>
                </a:solidFill>
              </a:defRPr>
            </a:lvl2pPr>
            <a:lvl3pPr marL="1371802" lvl="2" indent="-228634" algn="l">
              <a:lnSpc>
                <a:spcPct val="90000"/>
              </a:lnSpc>
              <a:spcBef>
                <a:spcPts val="505"/>
              </a:spcBef>
              <a:spcAft>
                <a:spcPts val="0"/>
              </a:spcAft>
              <a:buClr>
                <a:srgbClr val="888888"/>
              </a:buClr>
              <a:buSzPts val="1819"/>
              <a:buNone/>
              <a:defRPr sz="1819">
                <a:solidFill>
                  <a:srgbClr val="888888"/>
                </a:solidFill>
              </a:defRPr>
            </a:lvl3pPr>
            <a:lvl4pPr marL="1829070" lvl="3" indent="-228634" algn="l">
              <a:lnSpc>
                <a:spcPct val="90000"/>
              </a:lnSpc>
              <a:spcBef>
                <a:spcPts val="505"/>
              </a:spcBef>
              <a:spcAft>
                <a:spcPts val="0"/>
              </a:spcAft>
              <a:buClr>
                <a:srgbClr val="888888"/>
              </a:buClr>
              <a:buSzPts val="1617"/>
              <a:buNone/>
              <a:defRPr sz="1618">
                <a:solidFill>
                  <a:srgbClr val="888888"/>
                </a:solidFill>
              </a:defRPr>
            </a:lvl4pPr>
            <a:lvl5pPr marL="2286338" lvl="4" indent="-228634" algn="l">
              <a:lnSpc>
                <a:spcPct val="90000"/>
              </a:lnSpc>
              <a:spcBef>
                <a:spcPts val="505"/>
              </a:spcBef>
              <a:spcAft>
                <a:spcPts val="0"/>
              </a:spcAft>
              <a:buClr>
                <a:srgbClr val="888888"/>
              </a:buClr>
              <a:buSzPts val="1617"/>
              <a:buNone/>
              <a:defRPr sz="1618">
                <a:solidFill>
                  <a:srgbClr val="888888"/>
                </a:solidFill>
              </a:defRPr>
            </a:lvl5pPr>
            <a:lvl6pPr marL="2743606" lvl="5" indent="-228634" algn="l">
              <a:lnSpc>
                <a:spcPct val="90000"/>
              </a:lnSpc>
              <a:spcBef>
                <a:spcPts val="505"/>
              </a:spcBef>
              <a:spcAft>
                <a:spcPts val="0"/>
              </a:spcAft>
              <a:buClr>
                <a:srgbClr val="888888"/>
              </a:buClr>
              <a:buSzPts val="1617"/>
              <a:buNone/>
              <a:defRPr sz="1618">
                <a:solidFill>
                  <a:srgbClr val="888888"/>
                </a:solidFill>
              </a:defRPr>
            </a:lvl6pPr>
            <a:lvl7pPr marL="3200874" lvl="6" indent="-228634" algn="l">
              <a:lnSpc>
                <a:spcPct val="90000"/>
              </a:lnSpc>
              <a:spcBef>
                <a:spcPts val="505"/>
              </a:spcBef>
              <a:spcAft>
                <a:spcPts val="0"/>
              </a:spcAft>
              <a:buClr>
                <a:srgbClr val="888888"/>
              </a:buClr>
              <a:buSzPts val="1617"/>
              <a:buNone/>
              <a:defRPr sz="1618">
                <a:solidFill>
                  <a:srgbClr val="888888"/>
                </a:solidFill>
              </a:defRPr>
            </a:lvl7pPr>
            <a:lvl8pPr marL="3658141" lvl="7" indent="-228634" algn="l">
              <a:lnSpc>
                <a:spcPct val="90000"/>
              </a:lnSpc>
              <a:spcBef>
                <a:spcPts val="505"/>
              </a:spcBef>
              <a:spcAft>
                <a:spcPts val="0"/>
              </a:spcAft>
              <a:buClr>
                <a:srgbClr val="888888"/>
              </a:buClr>
              <a:buSzPts val="1617"/>
              <a:buNone/>
              <a:defRPr sz="1618">
                <a:solidFill>
                  <a:srgbClr val="888888"/>
                </a:solidFill>
              </a:defRPr>
            </a:lvl8pPr>
            <a:lvl9pPr marL="4115407" lvl="8" indent="-228634" algn="l">
              <a:lnSpc>
                <a:spcPct val="90000"/>
              </a:lnSpc>
              <a:spcBef>
                <a:spcPts val="505"/>
              </a:spcBef>
              <a:spcAft>
                <a:spcPts val="0"/>
              </a:spcAft>
              <a:buClr>
                <a:srgbClr val="888888"/>
              </a:buClr>
              <a:buSzPts val="1617"/>
              <a:buNone/>
              <a:defRPr sz="1618">
                <a:solidFill>
                  <a:srgbClr val="888888"/>
                </a:solidFill>
              </a:defRPr>
            </a:lvl9pPr>
          </a:lstStyle>
          <a:p>
            <a:endParaRPr/>
          </a:p>
        </p:txBody>
      </p:sp>
      <p:sp>
        <p:nvSpPr>
          <p:cNvPr id="26" name="Google Shape;26;p5"/>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5"/>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35417" y="1452233"/>
            <a:ext cx="7971592" cy="52721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635418" y="7261095"/>
            <a:ext cx="3928031" cy="17306641"/>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4678979" y="7261095"/>
            <a:ext cx="3928031" cy="17306641"/>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6"/>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6"/>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36620" y="1452233"/>
            <a:ext cx="7971592" cy="52721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36622" y="6686518"/>
            <a:ext cx="3909978" cy="3276956"/>
          </a:xfrm>
          <a:prstGeom prst="rect">
            <a:avLst/>
          </a:prstGeom>
          <a:noFill/>
          <a:ln>
            <a:noFill/>
          </a:ln>
        </p:spPr>
        <p:txBody>
          <a:bodyPr spcFirstLastPara="1" wrap="square" lIns="91425" tIns="45700" rIns="91425" bIns="45700" anchor="b" anchorCtr="0">
            <a:normAutofit/>
          </a:bodyPr>
          <a:lstStyle>
            <a:lvl1pPr marL="457267" lvl="0" indent="-228634" algn="l">
              <a:lnSpc>
                <a:spcPct val="90000"/>
              </a:lnSpc>
              <a:spcBef>
                <a:spcPts val="1011"/>
              </a:spcBef>
              <a:spcAft>
                <a:spcPts val="0"/>
              </a:spcAft>
              <a:buClr>
                <a:schemeClr val="dk1"/>
              </a:buClr>
              <a:buSzPts val="2426"/>
              <a:buNone/>
              <a:defRPr sz="2426" b="1"/>
            </a:lvl1pPr>
            <a:lvl2pPr marL="914535" lvl="1" indent="-228634" algn="l">
              <a:lnSpc>
                <a:spcPct val="90000"/>
              </a:lnSpc>
              <a:spcBef>
                <a:spcPts val="505"/>
              </a:spcBef>
              <a:spcAft>
                <a:spcPts val="0"/>
              </a:spcAft>
              <a:buClr>
                <a:schemeClr val="dk1"/>
              </a:buClr>
              <a:buSzPts val="2022"/>
              <a:buNone/>
              <a:defRPr sz="2021" b="1"/>
            </a:lvl2pPr>
            <a:lvl3pPr marL="1371802" lvl="2" indent="-228634" algn="l">
              <a:lnSpc>
                <a:spcPct val="90000"/>
              </a:lnSpc>
              <a:spcBef>
                <a:spcPts val="505"/>
              </a:spcBef>
              <a:spcAft>
                <a:spcPts val="0"/>
              </a:spcAft>
              <a:buClr>
                <a:schemeClr val="dk1"/>
              </a:buClr>
              <a:buSzPts val="1819"/>
              <a:buNone/>
              <a:defRPr sz="1819" b="1"/>
            </a:lvl3pPr>
            <a:lvl4pPr marL="1829070" lvl="3" indent="-228634" algn="l">
              <a:lnSpc>
                <a:spcPct val="90000"/>
              </a:lnSpc>
              <a:spcBef>
                <a:spcPts val="505"/>
              </a:spcBef>
              <a:spcAft>
                <a:spcPts val="0"/>
              </a:spcAft>
              <a:buClr>
                <a:schemeClr val="dk1"/>
              </a:buClr>
              <a:buSzPts val="1617"/>
              <a:buNone/>
              <a:defRPr sz="1618" b="1"/>
            </a:lvl4pPr>
            <a:lvl5pPr marL="2286338" lvl="4" indent="-228634" algn="l">
              <a:lnSpc>
                <a:spcPct val="90000"/>
              </a:lnSpc>
              <a:spcBef>
                <a:spcPts val="505"/>
              </a:spcBef>
              <a:spcAft>
                <a:spcPts val="0"/>
              </a:spcAft>
              <a:buClr>
                <a:schemeClr val="dk1"/>
              </a:buClr>
              <a:buSzPts val="1617"/>
              <a:buNone/>
              <a:defRPr sz="1618" b="1"/>
            </a:lvl5pPr>
            <a:lvl6pPr marL="2743606" lvl="5" indent="-228634" algn="l">
              <a:lnSpc>
                <a:spcPct val="90000"/>
              </a:lnSpc>
              <a:spcBef>
                <a:spcPts val="505"/>
              </a:spcBef>
              <a:spcAft>
                <a:spcPts val="0"/>
              </a:spcAft>
              <a:buClr>
                <a:schemeClr val="dk1"/>
              </a:buClr>
              <a:buSzPts val="1617"/>
              <a:buNone/>
              <a:defRPr sz="1618" b="1"/>
            </a:lvl6pPr>
            <a:lvl7pPr marL="3200874" lvl="6" indent="-228634" algn="l">
              <a:lnSpc>
                <a:spcPct val="90000"/>
              </a:lnSpc>
              <a:spcBef>
                <a:spcPts val="505"/>
              </a:spcBef>
              <a:spcAft>
                <a:spcPts val="0"/>
              </a:spcAft>
              <a:buClr>
                <a:schemeClr val="dk1"/>
              </a:buClr>
              <a:buSzPts val="1617"/>
              <a:buNone/>
              <a:defRPr sz="1618" b="1"/>
            </a:lvl7pPr>
            <a:lvl8pPr marL="3658141" lvl="7" indent="-228634" algn="l">
              <a:lnSpc>
                <a:spcPct val="90000"/>
              </a:lnSpc>
              <a:spcBef>
                <a:spcPts val="505"/>
              </a:spcBef>
              <a:spcAft>
                <a:spcPts val="0"/>
              </a:spcAft>
              <a:buClr>
                <a:schemeClr val="dk1"/>
              </a:buClr>
              <a:buSzPts val="1617"/>
              <a:buNone/>
              <a:defRPr sz="1618" b="1"/>
            </a:lvl8pPr>
            <a:lvl9pPr marL="4115407" lvl="8" indent="-228634" algn="l">
              <a:lnSpc>
                <a:spcPct val="90000"/>
              </a:lnSpc>
              <a:spcBef>
                <a:spcPts val="505"/>
              </a:spcBef>
              <a:spcAft>
                <a:spcPts val="0"/>
              </a:spcAft>
              <a:buClr>
                <a:schemeClr val="dk1"/>
              </a:buClr>
              <a:buSzPts val="1617"/>
              <a:buNone/>
              <a:defRPr sz="1618" b="1"/>
            </a:lvl9pPr>
          </a:lstStyle>
          <a:p>
            <a:endParaRPr/>
          </a:p>
        </p:txBody>
      </p:sp>
      <p:sp>
        <p:nvSpPr>
          <p:cNvPr id="39" name="Google Shape;39;p7"/>
          <p:cNvSpPr txBox="1">
            <a:spLocks noGrp="1"/>
          </p:cNvSpPr>
          <p:nvPr>
            <p:ph type="body" idx="2"/>
          </p:nvPr>
        </p:nvSpPr>
        <p:spPr>
          <a:xfrm>
            <a:off x="636622" y="9963475"/>
            <a:ext cx="3909978" cy="14654767"/>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4678978" y="6686518"/>
            <a:ext cx="3929234" cy="3276956"/>
          </a:xfrm>
          <a:prstGeom prst="rect">
            <a:avLst/>
          </a:prstGeom>
          <a:noFill/>
          <a:ln>
            <a:noFill/>
          </a:ln>
        </p:spPr>
        <p:txBody>
          <a:bodyPr spcFirstLastPara="1" wrap="square" lIns="91425" tIns="45700" rIns="91425" bIns="45700" anchor="b" anchorCtr="0">
            <a:normAutofit/>
          </a:bodyPr>
          <a:lstStyle>
            <a:lvl1pPr marL="457267" lvl="0" indent="-228634" algn="l">
              <a:lnSpc>
                <a:spcPct val="90000"/>
              </a:lnSpc>
              <a:spcBef>
                <a:spcPts val="1011"/>
              </a:spcBef>
              <a:spcAft>
                <a:spcPts val="0"/>
              </a:spcAft>
              <a:buClr>
                <a:schemeClr val="dk1"/>
              </a:buClr>
              <a:buSzPts val="2426"/>
              <a:buNone/>
              <a:defRPr sz="2426" b="1"/>
            </a:lvl1pPr>
            <a:lvl2pPr marL="914535" lvl="1" indent="-228634" algn="l">
              <a:lnSpc>
                <a:spcPct val="90000"/>
              </a:lnSpc>
              <a:spcBef>
                <a:spcPts val="505"/>
              </a:spcBef>
              <a:spcAft>
                <a:spcPts val="0"/>
              </a:spcAft>
              <a:buClr>
                <a:schemeClr val="dk1"/>
              </a:buClr>
              <a:buSzPts val="2022"/>
              <a:buNone/>
              <a:defRPr sz="2021" b="1"/>
            </a:lvl2pPr>
            <a:lvl3pPr marL="1371802" lvl="2" indent="-228634" algn="l">
              <a:lnSpc>
                <a:spcPct val="90000"/>
              </a:lnSpc>
              <a:spcBef>
                <a:spcPts val="505"/>
              </a:spcBef>
              <a:spcAft>
                <a:spcPts val="0"/>
              </a:spcAft>
              <a:buClr>
                <a:schemeClr val="dk1"/>
              </a:buClr>
              <a:buSzPts val="1819"/>
              <a:buNone/>
              <a:defRPr sz="1819" b="1"/>
            </a:lvl3pPr>
            <a:lvl4pPr marL="1829070" lvl="3" indent="-228634" algn="l">
              <a:lnSpc>
                <a:spcPct val="90000"/>
              </a:lnSpc>
              <a:spcBef>
                <a:spcPts val="505"/>
              </a:spcBef>
              <a:spcAft>
                <a:spcPts val="0"/>
              </a:spcAft>
              <a:buClr>
                <a:schemeClr val="dk1"/>
              </a:buClr>
              <a:buSzPts val="1617"/>
              <a:buNone/>
              <a:defRPr sz="1618" b="1"/>
            </a:lvl4pPr>
            <a:lvl5pPr marL="2286338" lvl="4" indent="-228634" algn="l">
              <a:lnSpc>
                <a:spcPct val="90000"/>
              </a:lnSpc>
              <a:spcBef>
                <a:spcPts val="505"/>
              </a:spcBef>
              <a:spcAft>
                <a:spcPts val="0"/>
              </a:spcAft>
              <a:buClr>
                <a:schemeClr val="dk1"/>
              </a:buClr>
              <a:buSzPts val="1617"/>
              <a:buNone/>
              <a:defRPr sz="1618" b="1"/>
            </a:lvl5pPr>
            <a:lvl6pPr marL="2743606" lvl="5" indent="-228634" algn="l">
              <a:lnSpc>
                <a:spcPct val="90000"/>
              </a:lnSpc>
              <a:spcBef>
                <a:spcPts val="505"/>
              </a:spcBef>
              <a:spcAft>
                <a:spcPts val="0"/>
              </a:spcAft>
              <a:buClr>
                <a:schemeClr val="dk1"/>
              </a:buClr>
              <a:buSzPts val="1617"/>
              <a:buNone/>
              <a:defRPr sz="1618" b="1"/>
            </a:lvl6pPr>
            <a:lvl7pPr marL="3200874" lvl="6" indent="-228634" algn="l">
              <a:lnSpc>
                <a:spcPct val="90000"/>
              </a:lnSpc>
              <a:spcBef>
                <a:spcPts val="505"/>
              </a:spcBef>
              <a:spcAft>
                <a:spcPts val="0"/>
              </a:spcAft>
              <a:buClr>
                <a:schemeClr val="dk1"/>
              </a:buClr>
              <a:buSzPts val="1617"/>
              <a:buNone/>
              <a:defRPr sz="1618" b="1"/>
            </a:lvl7pPr>
            <a:lvl8pPr marL="3658141" lvl="7" indent="-228634" algn="l">
              <a:lnSpc>
                <a:spcPct val="90000"/>
              </a:lnSpc>
              <a:spcBef>
                <a:spcPts val="505"/>
              </a:spcBef>
              <a:spcAft>
                <a:spcPts val="0"/>
              </a:spcAft>
              <a:buClr>
                <a:schemeClr val="dk1"/>
              </a:buClr>
              <a:buSzPts val="1617"/>
              <a:buNone/>
              <a:defRPr sz="1618" b="1"/>
            </a:lvl8pPr>
            <a:lvl9pPr marL="4115407" lvl="8" indent="-228634" algn="l">
              <a:lnSpc>
                <a:spcPct val="90000"/>
              </a:lnSpc>
              <a:spcBef>
                <a:spcPts val="505"/>
              </a:spcBef>
              <a:spcAft>
                <a:spcPts val="0"/>
              </a:spcAft>
              <a:buClr>
                <a:schemeClr val="dk1"/>
              </a:buClr>
              <a:buSzPts val="1617"/>
              <a:buNone/>
              <a:defRPr sz="1618" b="1"/>
            </a:lvl9pPr>
          </a:lstStyle>
          <a:p>
            <a:endParaRPr/>
          </a:p>
        </p:txBody>
      </p:sp>
      <p:sp>
        <p:nvSpPr>
          <p:cNvPr id="41" name="Google Shape;41;p7"/>
          <p:cNvSpPr txBox="1">
            <a:spLocks noGrp="1"/>
          </p:cNvSpPr>
          <p:nvPr>
            <p:ph type="body" idx="4"/>
          </p:nvPr>
        </p:nvSpPr>
        <p:spPr>
          <a:xfrm>
            <a:off x="4678978" y="9963475"/>
            <a:ext cx="3929234" cy="14654767"/>
          </a:xfrm>
          <a:prstGeom prst="rect">
            <a:avLst/>
          </a:prstGeom>
          <a:noFill/>
          <a:ln>
            <a:noFill/>
          </a:ln>
        </p:spPr>
        <p:txBody>
          <a:bodyPr spcFirstLastPara="1" wrap="square" lIns="91425" tIns="45700" rIns="91425" bIns="45700" anchor="t" anchorCtr="0">
            <a:normAutofit/>
          </a:bodyPr>
          <a:lstStyle>
            <a:lvl1pPr marL="457267" lvl="0" indent="-342950" algn="l">
              <a:lnSpc>
                <a:spcPct val="90000"/>
              </a:lnSpc>
              <a:spcBef>
                <a:spcPts val="1011"/>
              </a:spcBef>
              <a:spcAft>
                <a:spcPts val="0"/>
              </a:spcAft>
              <a:buClr>
                <a:schemeClr val="dk1"/>
              </a:buClr>
              <a:buSzPts val="1800"/>
              <a:buChar char="•"/>
              <a:defRPr/>
            </a:lvl1pPr>
            <a:lvl2pPr marL="914535" lvl="1" indent="-342950" algn="l">
              <a:lnSpc>
                <a:spcPct val="90000"/>
              </a:lnSpc>
              <a:spcBef>
                <a:spcPts val="505"/>
              </a:spcBef>
              <a:spcAft>
                <a:spcPts val="0"/>
              </a:spcAft>
              <a:buClr>
                <a:schemeClr val="dk1"/>
              </a:buClr>
              <a:buSzPts val="1800"/>
              <a:buChar char="•"/>
              <a:defRPr/>
            </a:lvl2pPr>
            <a:lvl3pPr marL="1371802" lvl="2" indent="-342950" algn="l">
              <a:lnSpc>
                <a:spcPct val="90000"/>
              </a:lnSpc>
              <a:spcBef>
                <a:spcPts val="505"/>
              </a:spcBef>
              <a:spcAft>
                <a:spcPts val="0"/>
              </a:spcAft>
              <a:buClr>
                <a:schemeClr val="dk1"/>
              </a:buClr>
              <a:buSzPts val="1800"/>
              <a:buChar char="•"/>
              <a:defRPr/>
            </a:lvl3pPr>
            <a:lvl4pPr marL="1829070" lvl="3" indent="-342950" algn="l">
              <a:lnSpc>
                <a:spcPct val="90000"/>
              </a:lnSpc>
              <a:spcBef>
                <a:spcPts val="505"/>
              </a:spcBef>
              <a:spcAft>
                <a:spcPts val="0"/>
              </a:spcAft>
              <a:buClr>
                <a:schemeClr val="dk1"/>
              </a:buClr>
              <a:buSzPts val="1800"/>
              <a:buChar char="•"/>
              <a:defRPr/>
            </a:lvl4pPr>
            <a:lvl5pPr marL="2286338" lvl="4" indent="-342950" algn="l">
              <a:lnSpc>
                <a:spcPct val="90000"/>
              </a:lnSpc>
              <a:spcBef>
                <a:spcPts val="505"/>
              </a:spcBef>
              <a:spcAft>
                <a:spcPts val="0"/>
              </a:spcAft>
              <a:buClr>
                <a:schemeClr val="dk1"/>
              </a:buClr>
              <a:buSzPts val="1800"/>
              <a:buChar char="•"/>
              <a:defRPr/>
            </a:lvl5pPr>
            <a:lvl6pPr marL="2743606" lvl="5" indent="-342950" algn="l">
              <a:lnSpc>
                <a:spcPct val="90000"/>
              </a:lnSpc>
              <a:spcBef>
                <a:spcPts val="505"/>
              </a:spcBef>
              <a:spcAft>
                <a:spcPts val="0"/>
              </a:spcAft>
              <a:buClr>
                <a:schemeClr val="dk1"/>
              </a:buClr>
              <a:buSzPts val="1800"/>
              <a:buChar char="•"/>
              <a:defRPr/>
            </a:lvl6pPr>
            <a:lvl7pPr marL="3200874" lvl="6" indent="-342950" algn="l">
              <a:lnSpc>
                <a:spcPct val="90000"/>
              </a:lnSpc>
              <a:spcBef>
                <a:spcPts val="505"/>
              </a:spcBef>
              <a:spcAft>
                <a:spcPts val="0"/>
              </a:spcAft>
              <a:buClr>
                <a:schemeClr val="dk1"/>
              </a:buClr>
              <a:buSzPts val="1800"/>
              <a:buChar char="•"/>
              <a:defRPr/>
            </a:lvl7pPr>
            <a:lvl8pPr marL="3658141" lvl="7" indent="-342950" algn="l">
              <a:lnSpc>
                <a:spcPct val="90000"/>
              </a:lnSpc>
              <a:spcBef>
                <a:spcPts val="505"/>
              </a:spcBef>
              <a:spcAft>
                <a:spcPts val="0"/>
              </a:spcAft>
              <a:buClr>
                <a:schemeClr val="dk1"/>
              </a:buClr>
              <a:buSzPts val="1800"/>
              <a:buChar char="•"/>
              <a:defRPr/>
            </a:lvl8pPr>
            <a:lvl9pPr marL="4115407" lvl="8" indent="-342950" algn="l">
              <a:lnSpc>
                <a:spcPct val="90000"/>
              </a:lnSpc>
              <a:spcBef>
                <a:spcPts val="50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7"/>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7"/>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35417" y="1452233"/>
            <a:ext cx="7971592" cy="52721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8"/>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8"/>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36642" y="1818437"/>
            <a:ext cx="2980923" cy="636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35"/>
              <a:buFont typeface="Calibri"/>
              <a:buNone/>
              <a:defRPr sz="323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929234" y="3927310"/>
            <a:ext cx="4678978" cy="19383942"/>
          </a:xfrm>
          <a:prstGeom prst="rect">
            <a:avLst/>
          </a:prstGeom>
          <a:noFill/>
          <a:ln>
            <a:noFill/>
          </a:ln>
        </p:spPr>
        <p:txBody>
          <a:bodyPr spcFirstLastPara="1" wrap="square" lIns="91425" tIns="45700" rIns="91425" bIns="45700" anchor="t" anchorCtr="0">
            <a:normAutofit/>
          </a:bodyPr>
          <a:lstStyle>
            <a:lvl1pPr marL="457267" lvl="0" indent="-434086" algn="l">
              <a:lnSpc>
                <a:spcPct val="90000"/>
              </a:lnSpc>
              <a:spcBef>
                <a:spcPts val="1011"/>
              </a:spcBef>
              <a:spcAft>
                <a:spcPts val="0"/>
              </a:spcAft>
              <a:buClr>
                <a:schemeClr val="dk1"/>
              </a:buClr>
              <a:buSzPts val="3235"/>
              <a:buChar char="•"/>
              <a:defRPr sz="3234"/>
            </a:lvl1pPr>
            <a:lvl2pPr marL="914535" lvl="1" indent="-408367" algn="l">
              <a:lnSpc>
                <a:spcPct val="90000"/>
              </a:lnSpc>
              <a:spcBef>
                <a:spcPts val="505"/>
              </a:spcBef>
              <a:spcAft>
                <a:spcPts val="0"/>
              </a:spcAft>
              <a:buClr>
                <a:schemeClr val="dk1"/>
              </a:buClr>
              <a:buSzPts val="2830"/>
              <a:buChar char="•"/>
              <a:defRPr sz="2831"/>
            </a:lvl2pPr>
            <a:lvl3pPr marL="1371802" lvl="2" indent="-382705" algn="l">
              <a:lnSpc>
                <a:spcPct val="90000"/>
              </a:lnSpc>
              <a:spcBef>
                <a:spcPts val="505"/>
              </a:spcBef>
              <a:spcAft>
                <a:spcPts val="0"/>
              </a:spcAft>
              <a:buClr>
                <a:schemeClr val="dk1"/>
              </a:buClr>
              <a:buSzPts val="2426"/>
              <a:buChar char="•"/>
              <a:defRPr sz="2426"/>
            </a:lvl3pPr>
            <a:lvl4pPr marL="1829070" lvl="3" indent="-357050" algn="l">
              <a:lnSpc>
                <a:spcPct val="90000"/>
              </a:lnSpc>
              <a:spcBef>
                <a:spcPts val="505"/>
              </a:spcBef>
              <a:spcAft>
                <a:spcPts val="0"/>
              </a:spcAft>
              <a:buClr>
                <a:schemeClr val="dk1"/>
              </a:buClr>
              <a:buSzPts val="2022"/>
              <a:buChar char="•"/>
              <a:defRPr sz="2021"/>
            </a:lvl4pPr>
            <a:lvl5pPr marL="2286338" lvl="4" indent="-357050" algn="l">
              <a:lnSpc>
                <a:spcPct val="90000"/>
              </a:lnSpc>
              <a:spcBef>
                <a:spcPts val="505"/>
              </a:spcBef>
              <a:spcAft>
                <a:spcPts val="0"/>
              </a:spcAft>
              <a:buClr>
                <a:schemeClr val="dk1"/>
              </a:buClr>
              <a:buSzPts val="2022"/>
              <a:buChar char="•"/>
              <a:defRPr sz="2021"/>
            </a:lvl5pPr>
            <a:lvl6pPr marL="2743606" lvl="5" indent="-357050" algn="l">
              <a:lnSpc>
                <a:spcPct val="90000"/>
              </a:lnSpc>
              <a:spcBef>
                <a:spcPts val="505"/>
              </a:spcBef>
              <a:spcAft>
                <a:spcPts val="0"/>
              </a:spcAft>
              <a:buClr>
                <a:schemeClr val="dk1"/>
              </a:buClr>
              <a:buSzPts val="2022"/>
              <a:buChar char="•"/>
              <a:defRPr sz="2021"/>
            </a:lvl6pPr>
            <a:lvl7pPr marL="3200874" lvl="6" indent="-357050" algn="l">
              <a:lnSpc>
                <a:spcPct val="90000"/>
              </a:lnSpc>
              <a:spcBef>
                <a:spcPts val="505"/>
              </a:spcBef>
              <a:spcAft>
                <a:spcPts val="0"/>
              </a:spcAft>
              <a:buClr>
                <a:schemeClr val="dk1"/>
              </a:buClr>
              <a:buSzPts val="2022"/>
              <a:buChar char="•"/>
              <a:defRPr sz="2021"/>
            </a:lvl7pPr>
            <a:lvl8pPr marL="3658141" lvl="7" indent="-357049" algn="l">
              <a:lnSpc>
                <a:spcPct val="90000"/>
              </a:lnSpc>
              <a:spcBef>
                <a:spcPts val="505"/>
              </a:spcBef>
              <a:spcAft>
                <a:spcPts val="0"/>
              </a:spcAft>
              <a:buClr>
                <a:schemeClr val="dk1"/>
              </a:buClr>
              <a:buSzPts val="2022"/>
              <a:buChar char="•"/>
              <a:defRPr sz="2021"/>
            </a:lvl8pPr>
            <a:lvl9pPr marL="4115407" lvl="8" indent="-357049" algn="l">
              <a:lnSpc>
                <a:spcPct val="90000"/>
              </a:lnSpc>
              <a:spcBef>
                <a:spcPts val="505"/>
              </a:spcBef>
              <a:spcAft>
                <a:spcPts val="0"/>
              </a:spcAft>
              <a:buClr>
                <a:schemeClr val="dk1"/>
              </a:buClr>
              <a:buSzPts val="2022"/>
              <a:buChar char="•"/>
              <a:defRPr sz="2021"/>
            </a:lvl9pPr>
          </a:lstStyle>
          <a:p>
            <a:endParaRPr/>
          </a:p>
        </p:txBody>
      </p:sp>
      <p:sp>
        <p:nvSpPr>
          <p:cNvPr id="57" name="Google Shape;57;p10"/>
          <p:cNvSpPr txBox="1">
            <a:spLocks noGrp="1"/>
          </p:cNvSpPr>
          <p:nvPr>
            <p:ph type="body" idx="2"/>
          </p:nvPr>
        </p:nvSpPr>
        <p:spPr>
          <a:xfrm>
            <a:off x="636642" y="8182935"/>
            <a:ext cx="2980923" cy="15159887"/>
          </a:xfrm>
          <a:prstGeom prst="rect">
            <a:avLst/>
          </a:prstGeom>
          <a:noFill/>
          <a:ln>
            <a:noFill/>
          </a:ln>
        </p:spPr>
        <p:txBody>
          <a:bodyPr spcFirstLastPara="1" wrap="square" lIns="91425" tIns="45700" rIns="91425" bIns="45700" anchor="t" anchorCtr="0">
            <a:normAutofit/>
          </a:bodyPr>
          <a:lstStyle>
            <a:lvl1pPr marL="457267" lvl="0" indent="-228634" algn="l">
              <a:lnSpc>
                <a:spcPct val="90000"/>
              </a:lnSpc>
              <a:spcBef>
                <a:spcPts val="1011"/>
              </a:spcBef>
              <a:spcAft>
                <a:spcPts val="0"/>
              </a:spcAft>
              <a:buClr>
                <a:schemeClr val="dk1"/>
              </a:buClr>
              <a:buSzPts val="1617"/>
              <a:buNone/>
              <a:defRPr sz="1618"/>
            </a:lvl1pPr>
            <a:lvl2pPr marL="914535" lvl="1" indent="-228634" algn="l">
              <a:lnSpc>
                <a:spcPct val="90000"/>
              </a:lnSpc>
              <a:spcBef>
                <a:spcPts val="505"/>
              </a:spcBef>
              <a:spcAft>
                <a:spcPts val="0"/>
              </a:spcAft>
              <a:buClr>
                <a:schemeClr val="dk1"/>
              </a:buClr>
              <a:buSzPts val="1415"/>
              <a:buNone/>
              <a:defRPr sz="1415"/>
            </a:lvl2pPr>
            <a:lvl3pPr marL="1371802" lvl="2" indent="-228634" algn="l">
              <a:lnSpc>
                <a:spcPct val="90000"/>
              </a:lnSpc>
              <a:spcBef>
                <a:spcPts val="505"/>
              </a:spcBef>
              <a:spcAft>
                <a:spcPts val="0"/>
              </a:spcAft>
              <a:buClr>
                <a:schemeClr val="dk1"/>
              </a:buClr>
              <a:buSzPts val="1213"/>
              <a:buNone/>
              <a:defRPr sz="1213"/>
            </a:lvl3pPr>
            <a:lvl4pPr marL="1829070" lvl="3" indent="-228634" algn="l">
              <a:lnSpc>
                <a:spcPct val="90000"/>
              </a:lnSpc>
              <a:spcBef>
                <a:spcPts val="505"/>
              </a:spcBef>
              <a:spcAft>
                <a:spcPts val="0"/>
              </a:spcAft>
              <a:buClr>
                <a:schemeClr val="dk1"/>
              </a:buClr>
              <a:buSzPts val="1011"/>
              <a:buNone/>
              <a:defRPr sz="1010"/>
            </a:lvl4pPr>
            <a:lvl5pPr marL="2286338" lvl="4" indent="-228634" algn="l">
              <a:lnSpc>
                <a:spcPct val="90000"/>
              </a:lnSpc>
              <a:spcBef>
                <a:spcPts val="505"/>
              </a:spcBef>
              <a:spcAft>
                <a:spcPts val="0"/>
              </a:spcAft>
              <a:buClr>
                <a:schemeClr val="dk1"/>
              </a:buClr>
              <a:buSzPts val="1011"/>
              <a:buNone/>
              <a:defRPr sz="1010"/>
            </a:lvl5pPr>
            <a:lvl6pPr marL="2743606" lvl="5" indent="-228634" algn="l">
              <a:lnSpc>
                <a:spcPct val="90000"/>
              </a:lnSpc>
              <a:spcBef>
                <a:spcPts val="505"/>
              </a:spcBef>
              <a:spcAft>
                <a:spcPts val="0"/>
              </a:spcAft>
              <a:buClr>
                <a:schemeClr val="dk1"/>
              </a:buClr>
              <a:buSzPts val="1011"/>
              <a:buNone/>
              <a:defRPr sz="1010"/>
            </a:lvl6pPr>
            <a:lvl7pPr marL="3200874" lvl="6" indent="-228634" algn="l">
              <a:lnSpc>
                <a:spcPct val="90000"/>
              </a:lnSpc>
              <a:spcBef>
                <a:spcPts val="505"/>
              </a:spcBef>
              <a:spcAft>
                <a:spcPts val="0"/>
              </a:spcAft>
              <a:buClr>
                <a:schemeClr val="dk1"/>
              </a:buClr>
              <a:buSzPts val="1011"/>
              <a:buNone/>
              <a:defRPr sz="1010"/>
            </a:lvl7pPr>
            <a:lvl8pPr marL="3658141" lvl="7" indent="-228634" algn="l">
              <a:lnSpc>
                <a:spcPct val="90000"/>
              </a:lnSpc>
              <a:spcBef>
                <a:spcPts val="505"/>
              </a:spcBef>
              <a:spcAft>
                <a:spcPts val="0"/>
              </a:spcAft>
              <a:buClr>
                <a:schemeClr val="dk1"/>
              </a:buClr>
              <a:buSzPts val="1011"/>
              <a:buNone/>
              <a:defRPr sz="1010"/>
            </a:lvl8pPr>
            <a:lvl9pPr marL="4115407" lvl="8" indent="-228634" algn="l">
              <a:lnSpc>
                <a:spcPct val="90000"/>
              </a:lnSpc>
              <a:spcBef>
                <a:spcPts val="505"/>
              </a:spcBef>
              <a:spcAft>
                <a:spcPts val="0"/>
              </a:spcAft>
              <a:buClr>
                <a:schemeClr val="dk1"/>
              </a:buClr>
              <a:buSzPts val="1011"/>
              <a:buNone/>
              <a:defRPr sz="1010"/>
            </a:lvl9pPr>
          </a:lstStyle>
          <a:p>
            <a:endParaRPr/>
          </a:p>
        </p:txBody>
      </p:sp>
      <p:sp>
        <p:nvSpPr>
          <p:cNvPr id="58" name="Google Shape;58;p10"/>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10"/>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0"/>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36642" y="1818437"/>
            <a:ext cx="2980923" cy="636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35"/>
              <a:buFont typeface="Calibri"/>
              <a:buNone/>
              <a:defRPr sz="323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929234" y="3927310"/>
            <a:ext cx="4678978" cy="19383942"/>
          </a:xfrm>
          <a:prstGeom prst="rect">
            <a:avLst/>
          </a:prstGeom>
          <a:noFill/>
          <a:ln>
            <a:noFill/>
          </a:ln>
        </p:spPr>
      </p:sp>
      <p:sp>
        <p:nvSpPr>
          <p:cNvPr id="64" name="Google Shape;64;p11"/>
          <p:cNvSpPr txBox="1">
            <a:spLocks noGrp="1"/>
          </p:cNvSpPr>
          <p:nvPr>
            <p:ph type="body" idx="1"/>
          </p:nvPr>
        </p:nvSpPr>
        <p:spPr>
          <a:xfrm>
            <a:off x="636642" y="8182935"/>
            <a:ext cx="2980923" cy="15159887"/>
          </a:xfrm>
          <a:prstGeom prst="rect">
            <a:avLst/>
          </a:prstGeom>
          <a:noFill/>
          <a:ln>
            <a:noFill/>
          </a:ln>
        </p:spPr>
        <p:txBody>
          <a:bodyPr spcFirstLastPara="1" wrap="square" lIns="91425" tIns="45700" rIns="91425" bIns="45700" anchor="t" anchorCtr="0">
            <a:normAutofit/>
          </a:bodyPr>
          <a:lstStyle>
            <a:lvl1pPr marL="457267" lvl="0" indent="-228634" algn="l">
              <a:lnSpc>
                <a:spcPct val="90000"/>
              </a:lnSpc>
              <a:spcBef>
                <a:spcPts val="1011"/>
              </a:spcBef>
              <a:spcAft>
                <a:spcPts val="0"/>
              </a:spcAft>
              <a:buClr>
                <a:schemeClr val="dk1"/>
              </a:buClr>
              <a:buSzPts val="1617"/>
              <a:buNone/>
              <a:defRPr sz="1618"/>
            </a:lvl1pPr>
            <a:lvl2pPr marL="914535" lvl="1" indent="-228634" algn="l">
              <a:lnSpc>
                <a:spcPct val="90000"/>
              </a:lnSpc>
              <a:spcBef>
                <a:spcPts val="505"/>
              </a:spcBef>
              <a:spcAft>
                <a:spcPts val="0"/>
              </a:spcAft>
              <a:buClr>
                <a:schemeClr val="dk1"/>
              </a:buClr>
              <a:buSzPts val="1415"/>
              <a:buNone/>
              <a:defRPr sz="1415"/>
            </a:lvl2pPr>
            <a:lvl3pPr marL="1371802" lvl="2" indent="-228634" algn="l">
              <a:lnSpc>
                <a:spcPct val="90000"/>
              </a:lnSpc>
              <a:spcBef>
                <a:spcPts val="505"/>
              </a:spcBef>
              <a:spcAft>
                <a:spcPts val="0"/>
              </a:spcAft>
              <a:buClr>
                <a:schemeClr val="dk1"/>
              </a:buClr>
              <a:buSzPts val="1213"/>
              <a:buNone/>
              <a:defRPr sz="1213"/>
            </a:lvl3pPr>
            <a:lvl4pPr marL="1829070" lvl="3" indent="-228634" algn="l">
              <a:lnSpc>
                <a:spcPct val="90000"/>
              </a:lnSpc>
              <a:spcBef>
                <a:spcPts val="505"/>
              </a:spcBef>
              <a:spcAft>
                <a:spcPts val="0"/>
              </a:spcAft>
              <a:buClr>
                <a:schemeClr val="dk1"/>
              </a:buClr>
              <a:buSzPts val="1011"/>
              <a:buNone/>
              <a:defRPr sz="1010"/>
            </a:lvl4pPr>
            <a:lvl5pPr marL="2286338" lvl="4" indent="-228634" algn="l">
              <a:lnSpc>
                <a:spcPct val="90000"/>
              </a:lnSpc>
              <a:spcBef>
                <a:spcPts val="505"/>
              </a:spcBef>
              <a:spcAft>
                <a:spcPts val="0"/>
              </a:spcAft>
              <a:buClr>
                <a:schemeClr val="dk1"/>
              </a:buClr>
              <a:buSzPts val="1011"/>
              <a:buNone/>
              <a:defRPr sz="1010"/>
            </a:lvl5pPr>
            <a:lvl6pPr marL="2743606" lvl="5" indent="-228634" algn="l">
              <a:lnSpc>
                <a:spcPct val="90000"/>
              </a:lnSpc>
              <a:spcBef>
                <a:spcPts val="505"/>
              </a:spcBef>
              <a:spcAft>
                <a:spcPts val="0"/>
              </a:spcAft>
              <a:buClr>
                <a:schemeClr val="dk1"/>
              </a:buClr>
              <a:buSzPts val="1011"/>
              <a:buNone/>
              <a:defRPr sz="1010"/>
            </a:lvl6pPr>
            <a:lvl7pPr marL="3200874" lvl="6" indent="-228634" algn="l">
              <a:lnSpc>
                <a:spcPct val="90000"/>
              </a:lnSpc>
              <a:spcBef>
                <a:spcPts val="505"/>
              </a:spcBef>
              <a:spcAft>
                <a:spcPts val="0"/>
              </a:spcAft>
              <a:buClr>
                <a:schemeClr val="dk1"/>
              </a:buClr>
              <a:buSzPts val="1011"/>
              <a:buNone/>
              <a:defRPr sz="1010"/>
            </a:lvl7pPr>
            <a:lvl8pPr marL="3658141" lvl="7" indent="-228634" algn="l">
              <a:lnSpc>
                <a:spcPct val="90000"/>
              </a:lnSpc>
              <a:spcBef>
                <a:spcPts val="505"/>
              </a:spcBef>
              <a:spcAft>
                <a:spcPts val="0"/>
              </a:spcAft>
              <a:buClr>
                <a:schemeClr val="dk1"/>
              </a:buClr>
              <a:buSzPts val="1011"/>
              <a:buNone/>
              <a:defRPr sz="1010"/>
            </a:lvl8pPr>
            <a:lvl9pPr marL="4115407" lvl="8" indent="-228634" algn="l">
              <a:lnSpc>
                <a:spcPct val="90000"/>
              </a:lnSpc>
              <a:spcBef>
                <a:spcPts val="505"/>
              </a:spcBef>
              <a:spcAft>
                <a:spcPts val="0"/>
              </a:spcAft>
              <a:buClr>
                <a:schemeClr val="dk1"/>
              </a:buClr>
              <a:buSzPts val="1011"/>
              <a:buNone/>
              <a:defRPr sz="1010"/>
            </a:lvl9pPr>
          </a:lstStyle>
          <a:p>
            <a:endParaRPr/>
          </a:p>
        </p:txBody>
      </p:sp>
      <p:sp>
        <p:nvSpPr>
          <p:cNvPr id="65" name="Google Shape;65;p11"/>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1"/>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1"/>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35417" y="1452233"/>
            <a:ext cx="7971592" cy="527218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48"/>
              <a:buFont typeface="Calibri"/>
              <a:buNone/>
              <a:defRPr sz="4448"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35417" y="7261095"/>
            <a:ext cx="7971592" cy="17306641"/>
          </a:xfrm>
          <a:prstGeom prst="rect">
            <a:avLst/>
          </a:prstGeom>
          <a:noFill/>
          <a:ln>
            <a:noFill/>
          </a:ln>
        </p:spPr>
        <p:txBody>
          <a:bodyPr spcFirstLastPara="1" wrap="square" lIns="91425" tIns="45700" rIns="91425" bIns="45700" anchor="t" anchorCtr="0">
            <a:normAutofit/>
          </a:bodyPr>
          <a:lstStyle>
            <a:lvl1pPr marL="457200" marR="0" lvl="0" indent="-408305" algn="l" rtl="0">
              <a:lnSpc>
                <a:spcPct val="90000"/>
              </a:lnSpc>
              <a:spcBef>
                <a:spcPts val="1011"/>
              </a:spcBef>
              <a:spcAft>
                <a:spcPts val="0"/>
              </a:spcAft>
              <a:buClr>
                <a:schemeClr val="dk1"/>
              </a:buClr>
              <a:buSzPts val="2830"/>
              <a:buFont typeface="Arial"/>
              <a:buChar char="•"/>
              <a:defRPr sz="2830" b="0" i="0" u="none" strike="noStrike" cap="none">
                <a:solidFill>
                  <a:schemeClr val="dk1"/>
                </a:solidFill>
                <a:latin typeface="Calibri"/>
                <a:ea typeface="Calibri"/>
                <a:cs typeface="Calibri"/>
                <a:sym typeface="Calibri"/>
              </a:defRPr>
            </a:lvl1pPr>
            <a:lvl2pPr marL="914400" marR="0" lvl="1" indent="-382651" algn="l" rtl="0">
              <a:lnSpc>
                <a:spcPct val="90000"/>
              </a:lnSpc>
              <a:spcBef>
                <a:spcPts val="505"/>
              </a:spcBef>
              <a:spcAft>
                <a:spcPts val="0"/>
              </a:spcAft>
              <a:buClr>
                <a:schemeClr val="dk1"/>
              </a:buClr>
              <a:buSzPts val="2426"/>
              <a:buFont typeface="Arial"/>
              <a:buChar char="•"/>
              <a:defRPr sz="2426" b="0" i="0" u="none" strike="noStrike" cap="none">
                <a:solidFill>
                  <a:schemeClr val="dk1"/>
                </a:solidFill>
                <a:latin typeface="Calibri"/>
                <a:ea typeface="Calibri"/>
                <a:cs typeface="Calibri"/>
                <a:sym typeface="Calibri"/>
              </a:defRPr>
            </a:lvl2pPr>
            <a:lvl3pPr marL="1371600" marR="0" lvl="2" indent="-356997" algn="l" rtl="0">
              <a:lnSpc>
                <a:spcPct val="90000"/>
              </a:lnSpc>
              <a:spcBef>
                <a:spcPts val="505"/>
              </a:spcBef>
              <a:spcAft>
                <a:spcPts val="0"/>
              </a:spcAft>
              <a:buClr>
                <a:schemeClr val="dk1"/>
              </a:buClr>
              <a:buSzPts val="2022"/>
              <a:buFont typeface="Arial"/>
              <a:buChar char="•"/>
              <a:defRPr sz="2021" b="0" i="0" u="none" strike="noStrike" cap="none">
                <a:solidFill>
                  <a:schemeClr val="dk1"/>
                </a:solidFill>
                <a:latin typeface="Calibri"/>
                <a:ea typeface="Calibri"/>
                <a:cs typeface="Calibri"/>
                <a:sym typeface="Calibri"/>
              </a:defRPr>
            </a:lvl3pPr>
            <a:lvl4pPr marL="1828800" marR="0" lvl="3"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4pPr>
            <a:lvl5pPr marL="2286000" marR="0" lvl="4"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5pPr>
            <a:lvl6pPr marL="2743200" marR="0" lvl="5"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6pPr>
            <a:lvl7pPr marL="3200400" marR="0" lvl="6"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7pPr>
            <a:lvl8pPr marL="3657600" marR="0" lvl="7"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8pPr>
            <a:lvl9pPr marL="4114800" marR="0" lvl="8" indent="-344106" algn="l" rtl="0">
              <a:lnSpc>
                <a:spcPct val="90000"/>
              </a:lnSpc>
              <a:spcBef>
                <a:spcPts val="505"/>
              </a:spcBef>
              <a:spcAft>
                <a:spcPts val="0"/>
              </a:spcAft>
              <a:buClr>
                <a:schemeClr val="dk1"/>
              </a:buClr>
              <a:buSzPts val="1819"/>
              <a:buFont typeface="Arial"/>
              <a:buChar char="•"/>
              <a:defRPr sz="181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635417" y="25281216"/>
            <a:ext cx="2079546" cy="14522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
          <p:cNvSpPr txBox="1">
            <a:spLocks noGrp="1"/>
          </p:cNvSpPr>
          <p:nvPr>
            <p:ph type="ftr" idx="11"/>
          </p:nvPr>
        </p:nvSpPr>
        <p:spPr>
          <a:xfrm>
            <a:off x="3061554" y="25281216"/>
            <a:ext cx="3119318" cy="14522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1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
          <p:cNvSpPr txBox="1">
            <a:spLocks noGrp="1"/>
          </p:cNvSpPr>
          <p:nvPr>
            <p:ph type="sldNum" idx="12"/>
          </p:nvPr>
        </p:nvSpPr>
        <p:spPr>
          <a:xfrm>
            <a:off x="6527462" y="25281216"/>
            <a:ext cx="2079546" cy="14522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13" b="0" i="0" u="none" strike="noStrike" cap="none">
                <a:solidFill>
                  <a:srgbClr val="888888"/>
                </a:solidFill>
                <a:latin typeface="Calibri"/>
                <a:ea typeface="Calibri"/>
                <a:cs typeface="Calibri"/>
                <a:sym typeface="Calibri"/>
              </a:defRPr>
            </a:lvl1pPr>
            <a:lvl2pPr marL="0" marR="0" lvl="1" indent="0" algn="r" rtl="0">
              <a:spcBef>
                <a:spcPts val="0"/>
              </a:spcBef>
              <a:buNone/>
              <a:defRPr sz="1213" b="0" i="0" u="none" strike="noStrike" cap="none">
                <a:solidFill>
                  <a:srgbClr val="888888"/>
                </a:solidFill>
                <a:latin typeface="Calibri"/>
                <a:ea typeface="Calibri"/>
                <a:cs typeface="Calibri"/>
                <a:sym typeface="Calibri"/>
              </a:defRPr>
            </a:lvl2pPr>
            <a:lvl3pPr marL="0" marR="0" lvl="2" indent="0" algn="r" rtl="0">
              <a:spcBef>
                <a:spcPts val="0"/>
              </a:spcBef>
              <a:buNone/>
              <a:defRPr sz="1213" b="0" i="0" u="none" strike="noStrike" cap="none">
                <a:solidFill>
                  <a:srgbClr val="888888"/>
                </a:solidFill>
                <a:latin typeface="Calibri"/>
                <a:ea typeface="Calibri"/>
                <a:cs typeface="Calibri"/>
                <a:sym typeface="Calibri"/>
              </a:defRPr>
            </a:lvl3pPr>
            <a:lvl4pPr marL="0" marR="0" lvl="3" indent="0" algn="r" rtl="0">
              <a:spcBef>
                <a:spcPts val="0"/>
              </a:spcBef>
              <a:buNone/>
              <a:defRPr sz="1213" b="0" i="0" u="none" strike="noStrike" cap="none">
                <a:solidFill>
                  <a:srgbClr val="888888"/>
                </a:solidFill>
                <a:latin typeface="Calibri"/>
                <a:ea typeface="Calibri"/>
                <a:cs typeface="Calibri"/>
                <a:sym typeface="Calibri"/>
              </a:defRPr>
            </a:lvl4pPr>
            <a:lvl5pPr marL="0" marR="0" lvl="4" indent="0" algn="r" rtl="0">
              <a:spcBef>
                <a:spcPts val="0"/>
              </a:spcBef>
              <a:buNone/>
              <a:defRPr sz="1213" b="0" i="0" u="none" strike="noStrike" cap="none">
                <a:solidFill>
                  <a:srgbClr val="888888"/>
                </a:solidFill>
                <a:latin typeface="Calibri"/>
                <a:ea typeface="Calibri"/>
                <a:cs typeface="Calibri"/>
                <a:sym typeface="Calibri"/>
              </a:defRPr>
            </a:lvl5pPr>
            <a:lvl6pPr marL="0" marR="0" lvl="5" indent="0" algn="r" rtl="0">
              <a:spcBef>
                <a:spcPts val="0"/>
              </a:spcBef>
              <a:buNone/>
              <a:defRPr sz="1213" b="0" i="0" u="none" strike="noStrike" cap="none">
                <a:solidFill>
                  <a:srgbClr val="888888"/>
                </a:solidFill>
                <a:latin typeface="Calibri"/>
                <a:ea typeface="Calibri"/>
                <a:cs typeface="Calibri"/>
                <a:sym typeface="Calibri"/>
              </a:defRPr>
            </a:lvl6pPr>
            <a:lvl7pPr marL="0" marR="0" lvl="6" indent="0" algn="r" rtl="0">
              <a:spcBef>
                <a:spcPts val="0"/>
              </a:spcBef>
              <a:buNone/>
              <a:defRPr sz="1213" b="0" i="0" u="none" strike="noStrike" cap="none">
                <a:solidFill>
                  <a:srgbClr val="888888"/>
                </a:solidFill>
                <a:latin typeface="Calibri"/>
                <a:ea typeface="Calibri"/>
                <a:cs typeface="Calibri"/>
                <a:sym typeface="Calibri"/>
              </a:defRPr>
            </a:lvl7pPr>
            <a:lvl8pPr marL="0" marR="0" lvl="7" indent="0" algn="r" rtl="0">
              <a:spcBef>
                <a:spcPts val="0"/>
              </a:spcBef>
              <a:buNone/>
              <a:defRPr sz="1213" b="0" i="0" u="none" strike="noStrike" cap="none">
                <a:solidFill>
                  <a:srgbClr val="888888"/>
                </a:solidFill>
                <a:latin typeface="Calibri"/>
                <a:ea typeface="Calibri"/>
                <a:cs typeface="Calibri"/>
                <a:sym typeface="Calibri"/>
              </a:defRPr>
            </a:lvl8pPr>
            <a:lvl9pPr marL="0" marR="0" lvl="8" indent="0" algn="r" rtl="0">
              <a:spcBef>
                <a:spcPts val="0"/>
              </a:spcBef>
              <a:buNone/>
              <a:defRPr sz="1213"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imprensa.cerrado@performa.com.br"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emf"/><Relationship Id="rId5" Type="http://schemas.openxmlformats.org/officeDocument/2006/relationships/image" Target="../media/image3.png"/><Relationship Id="rId10" Type="http://schemas.openxmlformats.org/officeDocument/2006/relationships/hyperlink" Target="mailto:imprensa.cerrado@performa.com.br?subject=N&#227;o%20quero%20mais%20receber%20o%20Boletim%20do%20Projeto%20Cerrado" TargetMode="External"/><Relationship Id="rId4" Type="http://schemas.openxmlformats.org/officeDocument/2006/relationships/image" Target="../media/image2.png"/><Relationship Id="rId9" Type="http://schemas.openxmlformats.org/officeDocument/2006/relationships/hyperlink" Target="https://www.suzano.com.br/"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20" name="Agrupar 19">
            <a:extLst>
              <a:ext uri="{FF2B5EF4-FFF2-40B4-BE49-F238E27FC236}">
                <a16:creationId xmlns:a16="http://schemas.microsoft.com/office/drawing/2014/main" id="{5F809A9D-E38E-D956-A452-4CDB04256103}"/>
              </a:ext>
            </a:extLst>
          </p:cNvPr>
          <p:cNvGrpSpPr/>
          <p:nvPr/>
        </p:nvGrpSpPr>
        <p:grpSpPr>
          <a:xfrm>
            <a:off x="-6266263" y="-554"/>
            <a:ext cx="15928344" cy="27277532"/>
            <a:chOff x="-6266263" y="-120869"/>
            <a:chExt cx="15928344" cy="27277532"/>
          </a:xfrm>
        </p:grpSpPr>
        <p:sp>
          <p:nvSpPr>
            <p:cNvPr id="18" name="Google Shape;85;p1">
              <a:extLst>
                <a:ext uri="{FF2B5EF4-FFF2-40B4-BE49-F238E27FC236}">
                  <a16:creationId xmlns:a16="http://schemas.microsoft.com/office/drawing/2014/main" id="{44ACC11E-E6FE-C974-B9A7-8054721421E4}"/>
                </a:ext>
              </a:extLst>
            </p:cNvPr>
            <p:cNvSpPr/>
            <p:nvPr/>
          </p:nvSpPr>
          <p:spPr>
            <a:xfrm>
              <a:off x="-160869" y="3802550"/>
              <a:ext cx="7349317" cy="974101"/>
            </a:xfrm>
            <a:prstGeom prst="roundRect">
              <a:avLst>
                <a:gd name="adj" fmla="val 16667"/>
              </a:avLst>
            </a:prstGeom>
            <a:solidFill>
              <a:srgbClr val="1DC25A"/>
            </a:solidFill>
            <a:ln>
              <a:noFill/>
            </a:ln>
          </p:spPr>
          <p:txBody>
            <a:bodyPr spcFirstLastPara="1" wrap="square" lIns="91425" tIns="45700" rIns="91425" bIns="45700" anchor="ctr" anchorCtr="0">
              <a:noAutofit/>
            </a:bodyPr>
            <a:lstStyle/>
            <a:p>
              <a:pPr algn="ctr"/>
              <a:endParaRPr sz="1800" dirty="0">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a:stretch/>
          </p:blipFill>
          <p:spPr>
            <a:xfrm>
              <a:off x="-6746" y="-120869"/>
              <a:ext cx="9255917" cy="3686221"/>
            </a:xfrm>
            <a:prstGeom prst="rect">
              <a:avLst/>
            </a:prstGeom>
            <a:noFill/>
            <a:ln>
              <a:noFill/>
            </a:ln>
          </p:spPr>
        </p:pic>
        <p:pic>
          <p:nvPicPr>
            <p:cNvPr id="1026" name="Picture 2">
              <a:extLst>
                <a:ext uri="{FF2B5EF4-FFF2-40B4-BE49-F238E27FC236}">
                  <a16:creationId xmlns:a16="http://schemas.microsoft.com/office/drawing/2014/main" id="{21F88713-AA1E-936B-BAAD-5534AA943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751" y="2080385"/>
              <a:ext cx="2795332" cy="27953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Fogos de artifício no céu&#10;&#10;Descrição gerada automaticamente com confiança média">
              <a:extLst>
                <a:ext uri="{FF2B5EF4-FFF2-40B4-BE49-F238E27FC236}">
                  <a16:creationId xmlns:a16="http://schemas.microsoft.com/office/drawing/2014/main" id="{824E8140-76BF-5726-DCD8-BC59ED98FA21}"/>
                </a:ext>
              </a:extLst>
            </p:cNvPr>
            <p:cNvPicPr>
              <a:picLocks noChangeAspect="1"/>
            </p:cNvPicPr>
            <p:nvPr/>
          </p:nvPicPr>
          <p:blipFill>
            <a:blip r:embed="rId5"/>
            <a:stretch>
              <a:fillRect/>
            </a:stretch>
          </p:blipFill>
          <p:spPr>
            <a:xfrm>
              <a:off x="5696910" y="14178087"/>
              <a:ext cx="3965171" cy="2230409"/>
            </a:xfrm>
            <a:prstGeom prst="rect">
              <a:avLst/>
            </a:prstGeom>
          </p:spPr>
        </p:pic>
        <p:grpSp>
          <p:nvGrpSpPr>
            <p:cNvPr id="2" name="Agrupar 1">
              <a:extLst>
                <a:ext uri="{FF2B5EF4-FFF2-40B4-BE49-F238E27FC236}">
                  <a16:creationId xmlns:a16="http://schemas.microsoft.com/office/drawing/2014/main" id="{30D021FB-F2D2-A9FE-A157-404E80CBA797}"/>
                </a:ext>
              </a:extLst>
            </p:cNvPr>
            <p:cNvGrpSpPr/>
            <p:nvPr/>
          </p:nvGrpSpPr>
          <p:grpSpPr>
            <a:xfrm>
              <a:off x="4903019" y="4208086"/>
              <a:ext cx="4329473" cy="3179527"/>
              <a:chOff x="4635507" y="4217798"/>
              <a:chExt cx="4511789" cy="3313418"/>
            </a:xfrm>
          </p:grpSpPr>
          <p:pic>
            <p:nvPicPr>
              <p:cNvPr id="8" name="Imagem 7">
                <a:extLst>
                  <a:ext uri="{FF2B5EF4-FFF2-40B4-BE49-F238E27FC236}">
                    <a16:creationId xmlns:a16="http://schemas.microsoft.com/office/drawing/2014/main" id="{6D338F8B-310B-9BDC-2C68-1B88643D8300}"/>
                  </a:ext>
                </a:extLst>
              </p:cNvPr>
              <p:cNvPicPr>
                <a:picLocks noChangeAspect="1"/>
              </p:cNvPicPr>
              <p:nvPr/>
            </p:nvPicPr>
            <p:blipFill>
              <a:blip r:embed="rId6"/>
              <a:srcRect l="13255" r="13255"/>
              <a:stretch/>
            </p:blipFill>
            <p:spPr>
              <a:xfrm rot="21337073">
                <a:off x="4636432" y="4217798"/>
                <a:ext cx="4510864" cy="32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tângulo: Cantos Arredondados 15">
                <a:extLst>
                  <a:ext uri="{FF2B5EF4-FFF2-40B4-BE49-F238E27FC236}">
                    <a16:creationId xmlns:a16="http://schemas.microsoft.com/office/drawing/2014/main" id="{FEF654FD-D659-EE30-42CA-1EEC25C380CC}"/>
                  </a:ext>
                </a:extLst>
              </p:cNvPr>
              <p:cNvSpPr/>
              <p:nvPr/>
            </p:nvSpPr>
            <p:spPr>
              <a:xfrm>
                <a:off x="4635507" y="4254867"/>
                <a:ext cx="4509697" cy="3276349"/>
              </a:xfrm>
              <a:prstGeom prst="roundRect">
                <a:avLst/>
              </a:prstGeom>
              <a:noFill/>
              <a:ln>
                <a:solidFill>
                  <a:srgbClr val="1A3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1" name="Google Shape;85;p1">
              <a:extLst>
                <a:ext uri="{FF2B5EF4-FFF2-40B4-BE49-F238E27FC236}">
                  <a16:creationId xmlns:a16="http://schemas.microsoft.com/office/drawing/2014/main" id="{1501D653-C1D3-462A-0E3A-6A8BB3398C7C}"/>
                </a:ext>
              </a:extLst>
            </p:cNvPr>
            <p:cNvSpPr/>
            <p:nvPr/>
          </p:nvSpPr>
          <p:spPr>
            <a:xfrm>
              <a:off x="3540656" y="10633809"/>
              <a:ext cx="5859316" cy="974101"/>
            </a:xfrm>
            <a:prstGeom prst="roundRect">
              <a:avLst>
                <a:gd name="adj" fmla="val 16667"/>
              </a:avLst>
            </a:prstGeom>
            <a:solidFill>
              <a:srgbClr val="1A34C5"/>
            </a:solidFill>
            <a:ln>
              <a:noFill/>
            </a:ln>
          </p:spPr>
          <p:txBody>
            <a:bodyPr spcFirstLastPara="1" wrap="square" lIns="91425" tIns="45700" rIns="91425" bIns="45700" anchor="ctr" anchorCtr="0">
              <a:noAutofit/>
            </a:bodyPr>
            <a:lstStyle/>
            <a:p>
              <a:pPr algn="ctr"/>
              <a:endParaRPr sz="1800" dirty="0">
                <a:solidFill>
                  <a:schemeClr val="lt1"/>
                </a:solidFill>
                <a:latin typeface="Calibri"/>
                <a:ea typeface="Calibri"/>
                <a:cs typeface="Calibri"/>
                <a:sym typeface="Calibri"/>
              </a:endParaRPr>
            </a:p>
          </p:txBody>
        </p:sp>
        <p:grpSp>
          <p:nvGrpSpPr>
            <p:cNvPr id="24" name="Agrupar 23">
              <a:extLst>
                <a:ext uri="{FF2B5EF4-FFF2-40B4-BE49-F238E27FC236}">
                  <a16:creationId xmlns:a16="http://schemas.microsoft.com/office/drawing/2014/main" id="{CEB6989C-C887-4711-A03E-84B649140A30}"/>
                </a:ext>
              </a:extLst>
            </p:cNvPr>
            <p:cNvGrpSpPr/>
            <p:nvPr/>
          </p:nvGrpSpPr>
          <p:grpSpPr>
            <a:xfrm>
              <a:off x="0" y="24909893"/>
              <a:ext cx="9242426" cy="2246770"/>
              <a:chOff x="-110177" y="18466395"/>
              <a:chExt cx="9242425" cy="2101936"/>
            </a:xfrm>
          </p:grpSpPr>
          <p:pic>
            <p:nvPicPr>
              <p:cNvPr id="25" name="Imagem 24" descr="Uma imagem contendo Mapa&#10;&#10;Descrição gerada automaticamente">
                <a:extLst>
                  <a:ext uri="{FF2B5EF4-FFF2-40B4-BE49-F238E27FC236}">
                    <a16:creationId xmlns:a16="http://schemas.microsoft.com/office/drawing/2014/main" id="{87F53332-3810-48C1-9589-4E536DFE6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77" y="18466395"/>
                <a:ext cx="9242425" cy="2101936"/>
              </a:xfrm>
              <a:prstGeom prst="rect">
                <a:avLst/>
              </a:prstGeom>
            </p:spPr>
          </p:pic>
          <p:sp>
            <p:nvSpPr>
              <p:cNvPr id="26" name="CaixaDeTexto 25">
                <a:extLst>
                  <a:ext uri="{FF2B5EF4-FFF2-40B4-BE49-F238E27FC236}">
                    <a16:creationId xmlns:a16="http://schemas.microsoft.com/office/drawing/2014/main" id="{AD1D7A8B-9BBF-405E-9548-3054AFC4DA69}"/>
                  </a:ext>
                </a:extLst>
              </p:cNvPr>
              <p:cNvSpPr txBox="1"/>
              <p:nvPr/>
            </p:nvSpPr>
            <p:spPr>
              <a:xfrm>
                <a:off x="4732723" y="18628974"/>
                <a:ext cx="3471120" cy="1719568"/>
              </a:xfrm>
              <a:prstGeom prst="rect">
                <a:avLst/>
              </a:prstGeom>
              <a:noFill/>
            </p:spPr>
            <p:txBody>
              <a:bodyPr wrap="square" rtlCol="0">
                <a:spAutoFit/>
              </a:bodyPr>
              <a:lstStyle/>
              <a:p>
                <a:r>
                  <a:rPr lang="pt-BR" sz="1099" b="1" dirty="0">
                    <a:solidFill>
                      <a:srgbClr val="1DC25A"/>
                    </a:solidFill>
                    <a:latin typeface="Suzano Text" panose="02010503030508060203" pitchFamily="2" charset="0"/>
                  </a:rPr>
                  <a:t>Boletim do Projeto Cerrado | Suzano | 2023 | Todos os direitos reservados</a:t>
                </a:r>
              </a:p>
              <a:p>
                <a:r>
                  <a:rPr lang="pt-BR" sz="1099" dirty="0">
                    <a:solidFill>
                      <a:schemeClr val="bg1"/>
                    </a:solidFill>
                    <a:latin typeface="Suzano Text" panose="02010503030508060203" pitchFamily="2" charset="0"/>
                  </a:rPr>
                  <a:t>Produzido pela área de Comunicação do Projeto Cerrado/Suzano</a:t>
                </a:r>
              </a:p>
              <a:p>
                <a:endParaRPr lang="pt-BR" sz="1099" dirty="0">
                  <a:solidFill>
                    <a:schemeClr val="bg1"/>
                  </a:solidFill>
                  <a:latin typeface="Suzano Text" panose="02010503030508060203" pitchFamily="2" charset="0"/>
                </a:endParaRPr>
              </a:p>
              <a:p>
                <a:r>
                  <a:rPr lang="pt-BR" sz="1099" dirty="0">
                    <a:solidFill>
                      <a:schemeClr val="bg1"/>
                    </a:solidFill>
                    <a:latin typeface="Suzano Text" panose="02010503030508060203" pitchFamily="2" charset="0"/>
                  </a:rPr>
                  <a:t>Contato: </a:t>
                </a:r>
                <a:r>
                  <a:rPr lang="pt-BR" sz="1099" dirty="0">
                    <a:solidFill>
                      <a:schemeClr val="bg1"/>
                    </a:solidFill>
                    <a:latin typeface="Suzano Text" panose="02010503030508060203" pitchFamily="2" charset="0"/>
                    <a:hlinkClick r:id="rId8">
                      <a:extLst>
                        <a:ext uri="{A12FA001-AC4F-418D-AE19-62706E023703}">
                          <ahyp:hlinkClr xmlns:ahyp="http://schemas.microsoft.com/office/drawing/2018/hyperlinkcolor" val="tx"/>
                        </a:ext>
                      </a:extLst>
                    </a:hlinkClick>
                  </a:rPr>
                  <a:t>imprensa.cerrado@performa.com.br</a:t>
                </a:r>
                <a:r>
                  <a:rPr lang="pt-BR" sz="1099" dirty="0">
                    <a:solidFill>
                      <a:schemeClr val="bg1"/>
                    </a:solidFill>
                    <a:latin typeface="Suzano Text" panose="02010503030508060203" pitchFamily="2" charset="0"/>
                  </a:rPr>
                  <a:t> </a:t>
                </a:r>
              </a:p>
              <a:p>
                <a:endParaRPr lang="pt-BR" sz="1099" dirty="0">
                  <a:solidFill>
                    <a:schemeClr val="bg1"/>
                  </a:solidFill>
                  <a:latin typeface="Suzano Text" panose="02010503030508060203" pitchFamily="2" charset="0"/>
                </a:endParaRPr>
              </a:p>
              <a:p>
                <a:r>
                  <a:rPr lang="pt-BR" sz="1099" dirty="0">
                    <a:solidFill>
                      <a:schemeClr val="bg1"/>
                    </a:solidFill>
                    <a:latin typeface="Suzano Text" panose="02010503030508060203" pitchFamily="2" charset="0"/>
                  </a:rPr>
                  <a:t>Para saber mais sobre a Suzano, </a:t>
                </a:r>
                <a:r>
                  <a:rPr lang="pt-BR" sz="1099" b="1" dirty="0">
                    <a:solidFill>
                      <a:schemeClr val="bg1"/>
                    </a:solidFill>
                    <a:latin typeface="Suzano Text" panose="02010503030508060203" pitchFamily="2" charset="0"/>
                    <a:hlinkClick r:id="rId9">
                      <a:extLst>
                        <a:ext uri="{A12FA001-AC4F-418D-AE19-62706E023703}">
                          <ahyp:hlinkClr xmlns:ahyp="http://schemas.microsoft.com/office/drawing/2018/hyperlinkcolor" val="tx"/>
                        </a:ext>
                      </a:extLst>
                    </a:hlinkClick>
                  </a:rPr>
                  <a:t>clique aqui</a:t>
                </a:r>
                <a:r>
                  <a:rPr lang="pt-BR" sz="1099" dirty="0">
                    <a:solidFill>
                      <a:schemeClr val="bg1"/>
                    </a:solidFill>
                    <a:latin typeface="Suzano Text" panose="02010503030508060203" pitchFamily="2" charset="0"/>
                  </a:rPr>
                  <a:t>.</a:t>
                </a:r>
              </a:p>
              <a:p>
                <a:endParaRPr lang="pt-BR" sz="1099" dirty="0">
                  <a:solidFill>
                    <a:schemeClr val="bg1"/>
                  </a:solidFill>
                  <a:latin typeface="Suzano Text" panose="02010503030508060203" pitchFamily="2" charset="0"/>
                </a:endParaRPr>
              </a:p>
              <a:p>
                <a:r>
                  <a:rPr lang="pt-BR" sz="1099" dirty="0">
                    <a:solidFill>
                      <a:schemeClr val="bg1"/>
                    </a:solidFill>
                    <a:latin typeface="Suzano Text" panose="02010503030508060203" pitchFamily="2" charset="0"/>
                    <a:hlinkClick r:id="rId10">
                      <a:extLst>
                        <a:ext uri="{A12FA001-AC4F-418D-AE19-62706E023703}">
                          <ahyp:hlinkClr xmlns:ahyp="http://schemas.microsoft.com/office/drawing/2018/hyperlinkcolor" val="tx"/>
                        </a:ext>
                      </a:extLst>
                    </a:hlinkClick>
                  </a:rPr>
                  <a:t>Não quero mais receber este e-mail</a:t>
                </a:r>
                <a:r>
                  <a:rPr lang="pt-BR" sz="1099" dirty="0">
                    <a:solidFill>
                      <a:schemeClr val="bg1"/>
                    </a:solidFill>
                    <a:latin typeface="Suzano Text" panose="02010503030508060203" pitchFamily="2" charset="0"/>
                  </a:rPr>
                  <a:t>.</a:t>
                </a:r>
              </a:p>
            </p:txBody>
          </p:sp>
        </p:grpSp>
        <p:sp>
          <p:nvSpPr>
            <p:cNvPr id="27" name="CaixaDeTexto 26">
              <a:extLst>
                <a:ext uri="{FF2B5EF4-FFF2-40B4-BE49-F238E27FC236}">
                  <a16:creationId xmlns:a16="http://schemas.microsoft.com/office/drawing/2014/main" id="{54CEEE34-A6F2-439A-9AAC-D7EC5004A2BA}"/>
                </a:ext>
              </a:extLst>
            </p:cNvPr>
            <p:cNvSpPr txBox="1"/>
            <p:nvPr/>
          </p:nvSpPr>
          <p:spPr>
            <a:xfrm>
              <a:off x="268293" y="1632713"/>
              <a:ext cx="4114800" cy="618015"/>
            </a:xfrm>
            <a:prstGeom prst="rect">
              <a:avLst/>
            </a:prstGeom>
            <a:noFill/>
          </p:spPr>
          <p:txBody>
            <a:bodyPr wrap="square" rtlCol="0">
              <a:spAutoFit/>
            </a:bodyPr>
            <a:lstStyle/>
            <a:p>
              <a:r>
                <a:rPr lang="pt-BR" sz="1099" dirty="0">
                  <a:solidFill>
                    <a:schemeClr val="bg1"/>
                  </a:solidFill>
                  <a:latin typeface="Suzano Text" panose="02010503030508060203" pitchFamily="2" charset="0"/>
                </a:rPr>
                <a:t>Ribas do Rio Pardo</a:t>
              </a:r>
            </a:p>
            <a:p>
              <a:r>
                <a:rPr lang="pt-BR" sz="1099" dirty="0">
                  <a:solidFill>
                    <a:schemeClr val="bg1"/>
                  </a:solidFill>
                  <a:latin typeface="Suzano Text" panose="02010503030508060203" pitchFamily="2" charset="0"/>
                </a:rPr>
                <a:t>28 de maio de 2024</a:t>
              </a:r>
            </a:p>
            <a:p>
              <a:r>
                <a:rPr lang="pt-BR" sz="1099" dirty="0">
                  <a:solidFill>
                    <a:schemeClr val="bg1"/>
                  </a:solidFill>
                  <a:latin typeface="Suzano Text" panose="02010503030508060203" pitchFamily="2" charset="0"/>
                </a:rPr>
                <a:t>Edição 33</a:t>
              </a:r>
            </a:p>
          </p:txBody>
        </p:sp>
        <p:sp>
          <p:nvSpPr>
            <p:cNvPr id="19" name="Google Shape;102;p1">
              <a:extLst>
                <a:ext uri="{FF2B5EF4-FFF2-40B4-BE49-F238E27FC236}">
                  <a16:creationId xmlns:a16="http://schemas.microsoft.com/office/drawing/2014/main" id="{7913350B-6AED-E02A-7626-7572A2BB999F}"/>
                </a:ext>
              </a:extLst>
            </p:cNvPr>
            <p:cNvSpPr/>
            <p:nvPr/>
          </p:nvSpPr>
          <p:spPr>
            <a:xfrm>
              <a:off x="268294" y="3960370"/>
              <a:ext cx="5576458" cy="647409"/>
            </a:xfrm>
            <a:prstGeom prst="rect">
              <a:avLst/>
            </a:prstGeom>
            <a:noFill/>
            <a:ln>
              <a:noFill/>
            </a:ln>
          </p:spPr>
          <p:txBody>
            <a:bodyPr spcFirstLastPara="1" wrap="square" lIns="91425" tIns="45700" rIns="91425" bIns="45700" anchor="t" anchorCtr="0">
              <a:spAutoFit/>
            </a:bodyPr>
            <a:lstStyle/>
            <a:p>
              <a:r>
                <a:rPr lang="pt-BR" sz="3501" b="1" dirty="0">
                  <a:solidFill>
                    <a:schemeClr val="bg1"/>
                  </a:solidFill>
                  <a:latin typeface="Suzano Display" panose="02010503030508060203" pitchFamily="2" charset="0"/>
                </a:rPr>
                <a:t>Esteiras inteligentes</a:t>
              </a:r>
            </a:p>
          </p:txBody>
        </p:sp>
        <p:sp>
          <p:nvSpPr>
            <p:cNvPr id="33" name="Retângulo: Cantos Arredondados 32">
              <a:extLst>
                <a:ext uri="{FF2B5EF4-FFF2-40B4-BE49-F238E27FC236}">
                  <a16:creationId xmlns:a16="http://schemas.microsoft.com/office/drawing/2014/main" id="{87CA191A-B9B8-E182-11FB-EA0FBAEEF188}"/>
                </a:ext>
              </a:extLst>
            </p:cNvPr>
            <p:cNvSpPr/>
            <p:nvPr/>
          </p:nvSpPr>
          <p:spPr>
            <a:xfrm>
              <a:off x="268294" y="18930411"/>
              <a:ext cx="8703382" cy="5721093"/>
            </a:xfrm>
            <a:prstGeom prst="roundRect">
              <a:avLst>
                <a:gd name="adj" fmla="val 10180"/>
              </a:avLst>
            </a:prstGeom>
            <a:noFill/>
            <a:ln>
              <a:solidFill>
                <a:srgbClr val="1A3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28" dirty="0"/>
            </a:p>
          </p:txBody>
        </p:sp>
        <p:sp>
          <p:nvSpPr>
            <p:cNvPr id="39" name="Retângulo 38">
              <a:extLst>
                <a:ext uri="{FF2B5EF4-FFF2-40B4-BE49-F238E27FC236}">
                  <a16:creationId xmlns:a16="http://schemas.microsoft.com/office/drawing/2014/main" id="{885C4A6B-C8A2-583D-8CA5-28916D1F8DCC}"/>
                </a:ext>
              </a:extLst>
            </p:cNvPr>
            <p:cNvSpPr/>
            <p:nvPr/>
          </p:nvSpPr>
          <p:spPr>
            <a:xfrm>
              <a:off x="396402" y="19652526"/>
              <a:ext cx="8439254" cy="4801314"/>
            </a:xfrm>
            <a:prstGeom prst="rect">
              <a:avLst/>
            </a:prstGeom>
          </p:spPr>
          <p:txBody>
            <a:bodyPr wrap="square">
              <a:spAutoFit/>
            </a:bodyPr>
            <a:lstStyle/>
            <a:p>
              <a:r>
                <a:rPr lang="pt-BR" sz="1800" dirty="0">
                  <a:latin typeface="Suzano Text" panose="02010503030508060203" pitchFamily="2" charset="0"/>
                </a:rPr>
                <a:t>A Suzano inaugurou o seu prédio</a:t>
              </a:r>
            </a:p>
            <a:p>
              <a:r>
                <a:rPr lang="pt-BR" sz="1800" dirty="0">
                  <a:latin typeface="Suzano Text" panose="02010503030508060203" pitchFamily="2" charset="0"/>
                </a:rPr>
                <a:t>de administração da nova fábrica.</a:t>
              </a:r>
            </a:p>
            <a:p>
              <a:r>
                <a:rPr lang="pt-BR" sz="1800" spc="-20" dirty="0">
                  <a:latin typeface="Suzano Text" panose="02010503030508060203" pitchFamily="2" charset="0"/>
                </a:rPr>
                <a:t>Conhecido como “Juntos e Misturados”</a:t>
              </a:r>
            </a:p>
            <a:p>
              <a:r>
                <a:rPr lang="pt-BR" sz="1800" dirty="0">
                  <a:latin typeface="Suzano Text" panose="02010503030508060203" pitchFamily="2" charset="0"/>
                </a:rPr>
                <a:t>(JM), a nova ‘casa’ administrativa da</a:t>
              </a:r>
            </a:p>
            <a:p>
              <a:r>
                <a:rPr lang="pt-BR" sz="1800" dirty="0">
                  <a:latin typeface="Suzano Text" panose="02010503030508060203" pitchFamily="2" charset="0"/>
                </a:rPr>
                <a:t>unidade tem como principal virtude</a:t>
              </a:r>
            </a:p>
            <a:p>
              <a:r>
                <a:rPr lang="pt-BR" sz="1800" dirty="0">
                  <a:latin typeface="Suzano Text" panose="02010503030508060203" pitchFamily="2" charset="0"/>
                </a:rPr>
                <a:t>unir todas as áreas em um só lugar. Para</a:t>
              </a:r>
            </a:p>
            <a:p>
              <a:r>
                <a:rPr lang="pt-BR" sz="1800" dirty="0">
                  <a:latin typeface="Suzano Text" panose="02010503030508060203" pitchFamily="2" charset="0"/>
                </a:rPr>
                <a:t>isso, a estrutura dispõe de um grande salão em que profissionais das áreas florestal, industrial, logística e outras áreas podem trabalhar sem divisões, facilitando a integração entre os diversos times que farão a fábrica funcionar. </a:t>
              </a:r>
            </a:p>
            <a:p>
              <a:endParaRPr lang="pt-BR" sz="1800" dirty="0">
                <a:latin typeface="Suzano Text" panose="02010503030508060203" pitchFamily="2" charset="0"/>
              </a:endParaRPr>
            </a:p>
            <a:p>
              <a:r>
                <a:rPr lang="pt-BR" sz="1800" dirty="0">
                  <a:latin typeface="Suzano Text" panose="02010503030508060203" pitchFamily="2" charset="0"/>
                </a:rPr>
                <a:t>Além disso, o prédio conta com os principais sistemas de controle das operações da Suzano. Na operação industrial, o Sistema Digital de Controle Distribuído – ou simplesmente </a:t>
              </a:r>
              <a:r>
                <a:rPr lang="pt-BR" sz="1800">
                  <a:latin typeface="Suzano Text" panose="02010503030508060203" pitchFamily="2" charset="0"/>
                </a:rPr>
                <a:t>SDCD – permite </a:t>
              </a:r>
              <a:r>
                <a:rPr lang="pt-BR" sz="1800" dirty="0">
                  <a:latin typeface="Suzano Text" panose="02010503030508060203" pitchFamily="2" charset="0"/>
                </a:rPr>
                <a:t>aos operadores ‘enxergar’ e ‘atuar’ em todos os equipamentos de todos os processos da unidade. Desse prédio a Suzano também consegue monitorar todos os maquinários florestais e veículos de transporte de eucalipto, e de celulose, por meio da Central de Monitoramento de logística da fábrica.</a:t>
              </a:r>
            </a:p>
          </p:txBody>
        </p:sp>
        <p:grpSp>
          <p:nvGrpSpPr>
            <p:cNvPr id="43" name="Agrupar 42">
              <a:extLst>
                <a:ext uri="{FF2B5EF4-FFF2-40B4-BE49-F238E27FC236}">
                  <a16:creationId xmlns:a16="http://schemas.microsoft.com/office/drawing/2014/main" id="{E7D710A4-848D-5956-F2BF-8C562DE45387}"/>
                </a:ext>
              </a:extLst>
            </p:cNvPr>
            <p:cNvGrpSpPr/>
            <p:nvPr/>
          </p:nvGrpSpPr>
          <p:grpSpPr>
            <a:xfrm>
              <a:off x="606292" y="18233816"/>
              <a:ext cx="4266126" cy="1497823"/>
              <a:chOff x="-77483" y="17056485"/>
              <a:chExt cx="4181561" cy="1468132"/>
            </a:xfrm>
          </p:grpSpPr>
          <p:sp>
            <p:nvSpPr>
              <p:cNvPr id="46" name="Retângulo: Cantos Arredondados 45">
                <a:extLst>
                  <a:ext uri="{FF2B5EF4-FFF2-40B4-BE49-F238E27FC236}">
                    <a16:creationId xmlns:a16="http://schemas.microsoft.com/office/drawing/2014/main" id="{91202788-F7DF-D045-0DD7-1A276DD3071E}"/>
                  </a:ext>
                </a:extLst>
              </p:cNvPr>
              <p:cNvSpPr/>
              <p:nvPr/>
            </p:nvSpPr>
            <p:spPr>
              <a:xfrm>
                <a:off x="-77483" y="17715574"/>
                <a:ext cx="3101716" cy="630345"/>
              </a:xfrm>
              <a:prstGeom prst="roundRect">
                <a:avLst/>
              </a:prstGeom>
              <a:solidFill>
                <a:srgbClr val="1DC2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28" dirty="0"/>
              </a:p>
            </p:txBody>
          </p:sp>
          <p:sp>
            <p:nvSpPr>
              <p:cNvPr id="47" name="Retângulo: Cantos Arredondados 46">
                <a:extLst>
                  <a:ext uri="{FF2B5EF4-FFF2-40B4-BE49-F238E27FC236}">
                    <a16:creationId xmlns:a16="http://schemas.microsoft.com/office/drawing/2014/main" id="{1FC759B3-9A76-72BC-BDD7-1E81D327A8BD}"/>
                  </a:ext>
                </a:extLst>
              </p:cNvPr>
              <p:cNvSpPr/>
              <p:nvPr/>
            </p:nvSpPr>
            <p:spPr>
              <a:xfrm>
                <a:off x="49471" y="17130147"/>
                <a:ext cx="2749244" cy="628173"/>
              </a:xfrm>
              <a:prstGeom prst="roundRect">
                <a:avLst/>
              </a:prstGeom>
              <a:solidFill>
                <a:srgbClr val="1A34C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28" dirty="0"/>
              </a:p>
            </p:txBody>
          </p:sp>
          <p:pic>
            <p:nvPicPr>
              <p:cNvPr id="55" name="Imagem 54">
                <a:extLst>
                  <a:ext uri="{FF2B5EF4-FFF2-40B4-BE49-F238E27FC236}">
                    <a16:creationId xmlns:a16="http://schemas.microsoft.com/office/drawing/2014/main" id="{D11E1F23-E3DD-4D2A-CFDF-C80EBC0079A1}"/>
                  </a:ext>
                </a:extLst>
              </p:cNvPr>
              <p:cNvPicPr>
                <a:picLocks noChangeAspect="1"/>
              </p:cNvPicPr>
              <p:nvPr/>
            </p:nvPicPr>
            <p:blipFill>
              <a:blip r:embed="rId11"/>
              <a:stretch>
                <a:fillRect/>
              </a:stretch>
            </p:blipFill>
            <p:spPr>
              <a:xfrm>
                <a:off x="2283759" y="17204442"/>
                <a:ext cx="972996" cy="972996"/>
              </a:xfrm>
              <a:prstGeom prst="rect">
                <a:avLst/>
              </a:prstGeom>
            </p:spPr>
          </p:pic>
          <p:sp>
            <p:nvSpPr>
              <p:cNvPr id="56" name="Google Shape;103;p1">
                <a:extLst>
                  <a:ext uri="{FF2B5EF4-FFF2-40B4-BE49-F238E27FC236}">
                    <a16:creationId xmlns:a16="http://schemas.microsoft.com/office/drawing/2014/main" id="{075BB539-F5EA-7963-4FE0-61D7F08FEE68}"/>
                  </a:ext>
                </a:extLst>
              </p:cNvPr>
              <p:cNvSpPr/>
              <p:nvPr/>
            </p:nvSpPr>
            <p:spPr>
              <a:xfrm>
                <a:off x="667265" y="17056485"/>
                <a:ext cx="2589491" cy="815335"/>
              </a:xfrm>
              <a:prstGeom prst="rect">
                <a:avLst/>
              </a:prstGeom>
              <a:noFill/>
              <a:ln>
                <a:noFill/>
              </a:ln>
            </p:spPr>
            <p:txBody>
              <a:bodyPr spcFirstLastPara="1" wrap="square" lIns="93274" tIns="46624" rIns="93274" bIns="46624" anchor="t" anchorCtr="0">
                <a:spAutoFit/>
              </a:bodyPr>
              <a:lstStyle/>
              <a:p>
                <a:pPr>
                  <a:lnSpc>
                    <a:spcPct val="114000"/>
                  </a:lnSpc>
                </a:pPr>
                <a:r>
                  <a:rPr lang="pt-BR" sz="4081" b="1" dirty="0">
                    <a:solidFill>
                      <a:schemeClr val="bg1"/>
                    </a:solidFill>
                    <a:latin typeface="Suzano Display" panose="020B0604020202020204" charset="0"/>
                  </a:rPr>
                  <a:t>VOCÊ</a:t>
                </a:r>
              </a:p>
            </p:txBody>
          </p:sp>
          <p:sp>
            <p:nvSpPr>
              <p:cNvPr id="57" name="Google Shape;103;p1">
                <a:extLst>
                  <a:ext uri="{FF2B5EF4-FFF2-40B4-BE49-F238E27FC236}">
                    <a16:creationId xmlns:a16="http://schemas.microsoft.com/office/drawing/2014/main" id="{C73D4FE7-FC2F-A7F6-3BAB-82791DED890C}"/>
                  </a:ext>
                </a:extLst>
              </p:cNvPr>
              <p:cNvSpPr/>
              <p:nvPr/>
            </p:nvSpPr>
            <p:spPr>
              <a:xfrm>
                <a:off x="312462" y="17709282"/>
                <a:ext cx="3791616" cy="815335"/>
              </a:xfrm>
              <a:prstGeom prst="rect">
                <a:avLst/>
              </a:prstGeom>
              <a:noFill/>
              <a:ln>
                <a:noFill/>
              </a:ln>
            </p:spPr>
            <p:txBody>
              <a:bodyPr spcFirstLastPara="1" wrap="square" lIns="93274" tIns="46624" rIns="93274" bIns="46624" anchor="t" anchorCtr="0">
                <a:spAutoFit/>
              </a:bodyPr>
              <a:lstStyle/>
              <a:p>
                <a:pPr>
                  <a:lnSpc>
                    <a:spcPct val="114000"/>
                  </a:lnSpc>
                </a:pPr>
                <a:r>
                  <a:rPr lang="pt-BR" sz="4081" b="1" dirty="0">
                    <a:solidFill>
                      <a:schemeClr val="bg1"/>
                    </a:solidFill>
                    <a:latin typeface="Suzano Display" panose="020B0604020202020204" charset="0"/>
                  </a:rPr>
                  <a:t>SABIA?</a:t>
                </a:r>
              </a:p>
            </p:txBody>
          </p:sp>
        </p:grpSp>
        <p:grpSp>
          <p:nvGrpSpPr>
            <p:cNvPr id="50" name="Agrupar 49">
              <a:extLst>
                <a:ext uri="{FF2B5EF4-FFF2-40B4-BE49-F238E27FC236}">
                  <a16:creationId xmlns:a16="http://schemas.microsoft.com/office/drawing/2014/main" id="{4597B51C-58ED-393B-DACA-512376176684}"/>
                </a:ext>
              </a:extLst>
            </p:cNvPr>
            <p:cNvGrpSpPr/>
            <p:nvPr/>
          </p:nvGrpSpPr>
          <p:grpSpPr>
            <a:xfrm>
              <a:off x="4888052" y="18120524"/>
              <a:ext cx="4479528" cy="2949352"/>
              <a:chOff x="4716065" y="20373151"/>
              <a:chExt cx="4011015" cy="2846066"/>
            </a:xfrm>
          </p:grpSpPr>
          <p:pic>
            <p:nvPicPr>
              <p:cNvPr id="13" name="Imagem 12">
                <a:extLst>
                  <a:ext uri="{FF2B5EF4-FFF2-40B4-BE49-F238E27FC236}">
                    <a16:creationId xmlns:a16="http://schemas.microsoft.com/office/drawing/2014/main" id="{F901FD13-8DB0-C4D2-BE26-98A8E93F173C}"/>
                  </a:ext>
                </a:extLst>
              </p:cNvPr>
              <p:cNvPicPr>
                <a:picLocks noChangeAspect="1"/>
              </p:cNvPicPr>
              <p:nvPr/>
            </p:nvPicPr>
            <p:blipFill>
              <a:blip r:embed="rId12"/>
              <a:srcRect l="6434" r="6434"/>
              <a:stretch/>
            </p:blipFill>
            <p:spPr>
              <a:xfrm rot="21337073">
                <a:off x="4716065" y="20373151"/>
                <a:ext cx="3960000" cy="2752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tângulo: Cantos Arredondados 15">
                <a:extLst>
                  <a:ext uri="{FF2B5EF4-FFF2-40B4-BE49-F238E27FC236}">
                    <a16:creationId xmlns:a16="http://schemas.microsoft.com/office/drawing/2014/main" id="{8124DDC1-8F37-8E98-46DF-6DF8E0C10FEE}"/>
                  </a:ext>
                </a:extLst>
              </p:cNvPr>
              <p:cNvSpPr/>
              <p:nvPr/>
            </p:nvSpPr>
            <p:spPr>
              <a:xfrm>
                <a:off x="4767080" y="20465217"/>
                <a:ext cx="3960000" cy="2754000"/>
              </a:xfrm>
              <a:prstGeom prst="roundRect">
                <a:avLst/>
              </a:prstGeom>
              <a:noFill/>
              <a:ln>
                <a:solidFill>
                  <a:srgbClr val="1DC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4" name="Agrupar 3">
              <a:extLst>
                <a:ext uri="{FF2B5EF4-FFF2-40B4-BE49-F238E27FC236}">
                  <a16:creationId xmlns:a16="http://schemas.microsoft.com/office/drawing/2014/main" id="{DFC5CB70-EA97-DB13-A635-E9DA892A5826}"/>
                </a:ext>
              </a:extLst>
            </p:cNvPr>
            <p:cNvGrpSpPr/>
            <p:nvPr/>
          </p:nvGrpSpPr>
          <p:grpSpPr>
            <a:xfrm>
              <a:off x="-20808" y="11470650"/>
              <a:ext cx="4533725" cy="3155716"/>
              <a:chOff x="-1677912" y="12002277"/>
              <a:chExt cx="4287600" cy="2984400"/>
            </a:xfrm>
          </p:grpSpPr>
          <p:pic>
            <p:nvPicPr>
              <p:cNvPr id="5" name="Imagem 4">
                <a:extLst>
                  <a:ext uri="{FF2B5EF4-FFF2-40B4-BE49-F238E27FC236}">
                    <a16:creationId xmlns:a16="http://schemas.microsoft.com/office/drawing/2014/main" id="{945DC6CB-8365-BA96-1428-86E5774FE9CB}"/>
                  </a:ext>
                </a:extLst>
              </p:cNvPr>
              <p:cNvPicPr>
                <a:picLocks noChangeAspect="1"/>
              </p:cNvPicPr>
              <p:nvPr/>
            </p:nvPicPr>
            <p:blipFill>
              <a:blip r:embed="rId13"/>
              <a:srcRect l="2535" r="2535"/>
              <a:stretch/>
            </p:blipFill>
            <p:spPr>
              <a:xfrm rot="97921">
                <a:off x="-1677061" y="12002979"/>
                <a:ext cx="4285899" cy="2982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Retângulo: Cantos Arredondados 15">
                <a:extLst>
                  <a:ext uri="{FF2B5EF4-FFF2-40B4-BE49-F238E27FC236}">
                    <a16:creationId xmlns:a16="http://schemas.microsoft.com/office/drawing/2014/main" id="{8125A93A-FFF4-4DC6-E2B2-6351C81A2D1C}"/>
                  </a:ext>
                </a:extLst>
              </p:cNvPr>
              <p:cNvSpPr/>
              <p:nvPr/>
            </p:nvSpPr>
            <p:spPr>
              <a:xfrm rot="21372582">
                <a:off x="-1677912" y="12002277"/>
                <a:ext cx="4287600" cy="2984400"/>
              </a:xfrm>
              <a:prstGeom prst="roundRect">
                <a:avLst/>
              </a:prstGeom>
              <a:noFill/>
              <a:ln>
                <a:solidFill>
                  <a:srgbClr val="1DC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9" name="Google Shape;94;p1">
              <a:extLst>
                <a:ext uri="{FF2B5EF4-FFF2-40B4-BE49-F238E27FC236}">
                  <a16:creationId xmlns:a16="http://schemas.microsoft.com/office/drawing/2014/main" id="{299D209D-9DF2-9F4D-8780-36983FABF9C4}"/>
                </a:ext>
              </a:extLst>
            </p:cNvPr>
            <p:cNvSpPr txBox="1"/>
            <p:nvPr/>
          </p:nvSpPr>
          <p:spPr>
            <a:xfrm>
              <a:off x="4810445" y="11704313"/>
              <a:ext cx="4161230" cy="2661077"/>
            </a:xfrm>
            <a:prstGeom prst="rect">
              <a:avLst/>
            </a:prstGeom>
            <a:noFill/>
            <a:ln>
              <a:noFill/>
            </a:ln>
          </p:spPr>
          <p:txBody>
            <a:bodyPr spcFirstLastPara="1" wrap="square" lIns="91425" tIns="45700" rIns="91425" bIns="45700" anchor="t" anchorCtr="0">
              <a:spAutoFit/>
            </a:bodyPr>
            <a:lstStyle/>
            <a:p>
              <a:r>
                <a:rPr lang="pt-BR" sz="1800" dirty="0">
                  <a:latin typeface="Suzano Text" panose="02010503030508060203" pitchFamily="2" charset="0"/>
                  <a:ea typeface="Times New Roman" panose="02020603050405020304" pitchFamily="18" charset="0"/>
                  <a:cs typeface="Times New Roman" panose="02020603050405020304" pitchFamily="18" charset="0"/>
                </a:rPr>
                <a:t>Antes de a fábrica começar a operar, as tubulações recém-instaladas passam por uma “limpeza a vapor” para garantir que nenhum resíduo da montagem atrapalhe o funcionamento dos equipamentos. Essa etapa é fundamental em obras industriais, especialmente para tubulações especiais.</a:t>
              </a:r>
            </a:p>
          </p:txBody>
        </p:sp>
        <p:sp>
          <p:nvSpPr>
            <p:cNvPr id="16" name="CaixaDeTexto 15">
              <a:extLst>
                <a:ext uri="{FF2B5EF4-FFF2-40B4-BE49-F238E27FC236}">
                  <a16:creationId xmlns:a16="http://schemas.microsoft.com/office/drawing/2014/main" id="{38D7636E-DA68-69AD-8D41-F42921C08906}"/>
                </a:ext>
              </a:extLst>
            </p:cNvPr>
            <p:cNvSpPr txBox="1"/>
            <p:nvPr/>
          </p:nvSpPr>
          <p:spPr>
            <a:xfrm>
              <a:off x="268294" y="16372911"/>
              <a:ext cx="8703382" cy="1807662"/>
            </a:xfrm>
            <a:prstGeom prst="rect">
              <a:avLst/>
            </a:prstGeom>
            <a:noFill/>
          </p:spPr>
          <p:txBody>
            <a:bodyPr wrap="square">
              <a:spAutoFit/>
            </a:bodyPr>
            <a:lstStyle/>
            <a:p>
              <a:r>
                <a:rPr lang="pt-BR" sz="1800" dirty="0">
                  <a:latin typeface="Suzano Text" panose="02010503030508060203" pitchFamily="2" charset="0"/>
                  <a:ea typeface="Times New Roman" panose="02020603050405020304" pitchFamily="18" charset="0"/>
                  <a:cs typeface="Times New Roman" panose="02020603050405020304" pitchFamily="18" charset="0"/>
                </a:rPr>
                <a:t>A limpeza a vapor é super eficaz, porque o vapor de água quente consegue alcançar os menores espaços e dissolver a sujeira, garantindo uma limpeza completa e segura para as tubulações. Para evitar riscos, as tubulações são desconectadas dos equipamentos e dispositivos especiais de sopragem são instalados, direcionando o vapor para um local seguro, como uma canaleta ou até mesmo para a atmosfera.</a:t>
              </a:r>
            </a:p>
          </p:txBody>
        </p:sp>
        <p:sp>
          <p:nvSpPr>
            <p:cNvPr id="29" name="Google Shape;102;p1">
              <a:extLst>
                <a:ext uri="{FF2B5EF4-FFF2-40B4-BE49-F238E27FC236}">
                  <a16:creationId xmlns:a16="http://schemas.microsoft.com/office/drawing/2014/main" id="{8613D185-687F-51A9-C78A-11FD82A77F60}"/>
                </a:ext>
              </a:extLst>
            </p:cNvPr>
            <p:cNvSpPr/>
            <p:nvPr/>
          </p:nvSpPr>
          <p:spPr>
            <a:xfrm>
              <a:off x="1751660" y="10773508"/>
              <a:ext cx="7220017" cy="647409"/>
            </a:xfrm>
            <a:prstGeom prst="rect">
              <a:avLst/>
            </a:prstGeom>
            <a:noFill/>
            <a:ln>
              <a:noFill/>
            </a:ln>
          </p:spPr>
          <p:txBody>
            <a:bodyPr spcFirstLastPara="1" wrap="square" lIns="91425" tIns="45700" rIns="91425" bIns="45700" anchor="t" anchorCtr="0">
              <a:spAutoFit/>
            </a:bodyPr>
            <a:lstStyle/>
            <a:p>
              <a:pPr algn="r"/>
              <a:r>
                <a:rPr lang="pt-BR" sz="3501" b="1" dirty="0">
                  <a:solidFill>
                    <a:schemeClr val="bg1"/>
                  </a:solidFill>
                  <a:latin typeface="Suzano Display" panose="02010503030508060203" pitchFamily="2" charset="0"/>
                </a:rPr>
                <a:t>Limpeza a (todo) vapor</a:t>
              </a:r>
            </a:p>
          </p:txBody>
        </p:sp>
        <p:sp>
          <p:nvSpPr>
            <p:cNvPr id="31" name="Retângulo 30">
              <a:extLst>
                <a:ext uri="{FF2B5EF4-FFF2-40B4-BE49-F238E27FC236}">
                  <a16:creationId xmlns:a16="http://schemas.microsoft.com/office/drawing/2014/main" id="{450ABA14-AFFA-20D4-FCD5-A6C3A45E3E74}"/>
                </a:ext>
              </a:extLst>
            </p:cNvPr>
            <p:cNvSpPr/>
            <p:nvPr/>
          </p:nvSpPr>
          <p:spPr>
            <a:xfrm>
              <a:off x="268294" y="7616079"/>
              <a:ext cx="8703382" cy="2862322"/>
            </a:xfrm>
            <a:prstGeom prst="rect">
              <a:avLst/>
            </a:prstGeom>
          </p:spPr>
          <p:txBody>
            <a:bodyPr wrap="square">
              <a:spAutoFit/>
            </a:bodyPr>
            <a:lstStyle/>
            <a:p>
              <a:r>
                <a:rPr lang="pt-BR" sz="1800" spc="-10" dirty="0">
                  <a:latin typeface="Suzano Text" panose="02010503030508060203" pitchFamily="2" charset="0"/>
                  <a:ea typeface="Times New Roman" panose="02020603050405020304" pitchFamily="18" charset="0"/>
                  <a:cs typeface="Times New Roman" panose="02020603050405020304" pitchFamily="18" charset="0"/>
                </a:rPr>
                <a:t>Toda essa área opera sob o conceito de indústria 4.0, com destaque para o </a:t>
              </a:r>
              <a:r>
                <a:rPr lang="pt-BR" sz="1800" spc="-10" dirty="0" err="1">
                  <a:latin typeface="Suzano Text" panose="02010503030508060203" pitchFamily="2" charset="0"/>
                  <a:ea typeface="Times New Roman" panose="02020603050405020304" pitchFamily="18" charset="0"/>
                  <a:cs typeface="Times New Roman" panose="02020603050405020304" pitchFamily="18" charset="0"/>
                </a:rPr>
                <a:t>FlowScanner</a:t>
              </a:r>
              <a:r>
                <a:rPr lang="pt-BR" sz="1800" spc="-10" dirty="0">
                  <a:latin typeface="Suzano Text" panose="02010503030508060203" pitchFamily="2" charset="0"/>
                  <a:ea typeface="Times New Roman" panose="02020603050405020304" pitchFamily="18" charset="0"/>
                  <a:cs typeface="Times New Roman" panose="02020603050405020304" pitchFamily="18" charset="0"/>
                </a:rPr>
                <a:t>, uma tecnologia pioneira na Suzano. Esse sistema realiza a leitura e o escaneamento on-line da massa de cavacos, analisando a umidade e identificando qualquer resíduo que possa comprometer a qualidade do processo. É como ter olhos atentos e inteligentes, garantindo a excelência da produção.</a:t>
              </a:r>
            </a:p>
            <a:p>
              <a:endParaRPr lang="pt-BR" sz="1800" spc="-10" dirty="0">
                <a:latin typeface="Suzano Text" panose="02010503030508060203" pitchFamily="2" charset="0"/>
                <a:ea typeface="Times New Roman" panose="02020603050405020304" pitchFamily="18" charset="0"/>
                <a:cs typeface="Times New Roman" panose="02020603050405020304" pitchFamily="18" charset="0"/>
              </a:endParaRPr>
            </a:p>
            <a:p>
              <a:r>
                <a:rPr lang="pt-BR" sz="1800" spc="-10" dirty="0">
                  <a:latin typeface="Suzano Text" panose="02010503030508060203" pitchFamily="2" charset="0"/>
                  <a:ea typeface="Times New Roman" panose="02020603050405020304" pitchFamily="18" charset="0"/>
                  <a:cs typeface="Times New Roman" panose="02020603050405020304" pitchFamily="18" charset="0"/>
                </a:rPr>
                <a:t>Com a importante função de garantir um abastecimento constante, as esteiras transportam impressionantes 33 mil toneladas de cavacos por dia. Para se ter uma ideia da eficiência, em caso de alguma interrupção no processo de picagem, cada pilha tem autonomia para abastecer a fábrica por quatro dias.</a:t>
              </a:r>
            </a:p>
          </p:txBody>
        </p:sp>
        <p:sp>
          <p:nvSpPr>
            <p:cNvPr id="32" name="CaixaDeTexto 31">
              <a:extLst>
                <a:ext uri="{FF2B5EF4-FFF2-40B4-BE49-F238E27FC236}">
                  <a16:creationId xmlns:a16="http://schemas.microsoft.com/office/drawing/2014/main" id="{B866174D-57FB-469C-DE7F-44F664273074}"/>
                </a:ext>
              </a:extLst>
            </p:cNvPr>
            <p:cNvSpPr txBox="1"/>
            <p:nvPr/>
          </p:nvSpPr>
          <p:spPr>
            <a:xfrm>
              <a:off x="268296" y="4875720"/>
              <a:ext cx="4517242" cy="2585323"/>
            </a:xfrm>
            <a:prstGeom prst="rect">
              <a:avLst/>
            </a:prstGeom>
            <a:noFill/>
          </p:spPr>
          <p:txBody>
            <a:bodyPr wrap="square">
              <a:spAutoFit/>
            </a:bodyPr>
            <a:lstStyle/>
            <a:p>
              <a:r>
                <a:rPr lang="pt-BR" sz="1800" dirty="0">
                  <a:latin typeface="Suzano Text" panose="02010503030508060203" pitchFamily="2" charset="0"/>
                  <a:ea typeface="Times New Roman" panose="02020603050405020304" pitchFamily="18" charset="0"/>
                  <a:cs typeface="Times New Roman" panose="02020603050405020304" pitchFamily="18" charset="0"/>
                </a:rPr>
                <a:t>A nova fábrica da Suzano em Ribas do Rio Pardo utiliza esteiras de última geração para transportar os cavacos de eucalipto. Elas levam os cavacos após a picagem para a classificação no peneiramento e posterior estocagem nas pilhas de cavacos. Elas vão alimentar o Digestor na Linha de Fibras, onde se inicia a transformação em celulose.</a:t>
              </a:r>
            </a:p>
          </p:txBody>
        </p:sp>
        <p:sp>
          <p:nvSpPr>
            <p:cNvPr id="10" name="CaixaDeTexto 9">
              <a:extLst>
                <a:ext uri="{FF2B5EF4-FFF2-40B4-BE49-F238E27FC236}">
                  <a16:creationId xmlns:a16="http://schemas.microsoft.com/office/drawing/2014/main" id="{C176CFB4-29F5-B349-9291-005E339C1429}"/>
                </a:ext>
              </a:extLst>
            </p:cNvPr>
            <p:cNvSpPr txBox="1"/>
            <p:nvPr/>
          </p:nvSpPr>
          <p:spPr>
            <a:xfrm>
              <a:off x="268293" y="14720398"/>
              <a:ext cx="6345158" cy="1522243"/>
            </a:xfrm>
            <a:prstGeom prst="rect">
              <a:avLst/>
            </a:prstGeom>
            <a:noFill/>
          </p:spPr>
          <p:txBody>
            <a:bodyPr wrap="square">
              <a:spAutoFit/>
            </a:bodyPr>
            <a:lstStyle/>
            <a:p>
              <a:r>
                <a:rPr lang="pt-BR" sz="1800" dirty="0">
                  <a:latin typeface="Suzano Text" panose="02010503030508060203" pitchFamily="2" charset="0"/>
                  <a:ea typeface="Times New Roman" panose="02020603050405020304" pitchFamily="18" charset="0"/>
                  <a:cs typeface="Times New Roman" panose="02020603050405020304" pitchFamily="18" charset="0"/>
                </a:rPr>
                <a:t>Imagine um gêiser, mas em vez de água fervente, o vapor de água corre com pressão por dentro das tubulações. Essa técnica, utilizada para remover impurezas, pode atingir temperaturas entre 200°C e 450°C, dependendo do tipo de tubulação.</a:t>
              </a:r>
            </a:p>
          </p:txBody>
        </p:sp>
        <p:pic>
          <p:nvPicPr>
            <p:cNvPr id="7" name="Imagem 6" descr="Uma imagem contendo verde, escuro, monitor, noite&#10;&#10;Descrição gerada automaticamente">
              <a:extLst>
                <a:ext uri="{FF2B5EF4-FFF2-40B4-BE49-F238E27FC236}">
                  <a16:creationId xmlns:a16="http://schemas.microsoft.com/office/drawing/2014/main" id="{F94A1997-56C8-7D48-607C-EAE0F002B5B7}"/>
                </a:ext>
              </a:extLst>
            </p:cNvPr>
            <p:cNvPicPr>
              <a:picLocks noChangeAspect="1"/>
            </p:cNvPicPr>
            <p:nvPr/>
          </p:nvPicPr>
          <p:blipFill rotWithShape="1">
            <a:blip r:embed="rId14">
              <a:extLst>
                <a:ext uri="{28A0092B-C50C-407E-A947-70E740481C1C}">
                  <a14:useLocalDpi xmlns:a14="http://schemas.microsoft.com/office/drawing/2010/main" val="0"/>
                </a:ext>
              </a:extLst>
            </a:blip>
            <a:srcRect b="12638"/>
            <a:stretch/>
          </p:blipFill>
          <p:spPr>
            <a:xfrm rot="7050789" flipH="1">
              <a:off x="-6758703" y="7112487"/>
              <a:ext cx="7793281" cy="6808401"/>
            </a:xfrm>
            <a:prstGeom prst="rect">
              <a:avLst/>
            </a:prstGeom>
          </p:spPr>
        </p:pic>
      </p:grpSp>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ada8cc2-0d69-469c-8be0-430f3f74bd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B7685AEBC4E954B9A197F46D7E17080" ma:contentTypeVersion="17" ma:contentTypeDescription="Crie um novo documento." ma:contentTypeScope="" ma:versionID="fd66b0a4a2b86e114afc7af85db1876e">
  <xsd:schema xmlns:xsd="http://www.w3.org/2001/XMLSchema" xmlns:xs="http://www.w3.org/2001/XMLSchema" xmlns:p="http://schemas.microsoft.com/office/2006/metadata/properties" xmlns:ns3="657e62cf-0896-4315-844a-f3b84f378516" xmlns:ns4="bada8cc2-0d69-469c-8be0-430f3f74bdf8" targetNamespace="http://schemas.microsoft.com/office/2006/metadata/properties" ma:root="true" ma:fieldsID="12439952772a251a43e8c76862d01d35" ns3:_="" ns4:_="">
    <xsd:import namespace="657e62cf-0896-4315-844a-f3b84f378516"/>
    <xsd:import namespace="bada8cc2-0d69-469c-8be0-430f3f74bd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element ref="ns4:MediaServiceLocation"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e62cf-0896-4315-844a-f3b84f378516"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SharingHintHash" ma:index="10" nillable="true" ma:displayName="Hash de Dica de Compartilhament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da8cc2-0d69-469c-8be0-430f3f74bd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2D3E22-3423-4F8F-879E-F1662518956F}">
  <ds:schemaRefs>
    <ds:schemaRef ds:uri="http://purl.org/dc/elements/1.1/"/>
    <ds:schemaRef ds:uri="http://purl.org/dc/dcmitype/"/>
    <ds:schemaRef ds:uri="http://schemas.microsoft.com/office/2006/metadata/properties"/>
    <ds:schemaRef ds:uri="http://schemas.microsoft.com/office/infopath/2007/PartnerControls"/>
    <ds:schemaRef ds:uri="657e62cf-0896-4315-844a-f3b84f378516"/>
    <ds:schemaRef ds:uri="http://schemas.microsoft.com/office/2006/documentManagement/types"/>
    <ds:schemaRef ds:uri="http://www.w3.org/XML/1998/namespace"/>
    <ds:schemaRef ds:uri="http://purl.org/dc/terms/"/>
    <ds:schemaRef ds:uri="http://schemas.openxmlformats.org/package/2006/metadata/core-properties"/>
    <ds:schemaRef ds:uri="bada8cc2-0d69-469c-8be0-430f3f74bdf8"/>
  </ds:schemaRefs>
</ds:datastoreItem>
</file>

<file path=customXml/itemProps2.xml><?xml version="1.0" encoding="utf-8"?>
<ds:datastoreItem xmlns:ds="http://schemas.openxmlformats.org/officeDocument/2006/customXml" ds:itemID="{797A07C7-2018-4C90-B202-7B3B0DD7A053}">
  <ds:schemaRefs>
    <ds:schemaRef ds:uri="http://schemas.microsoft.com/sharepoint/v3/contenttype/forms"/>
  </ds:schemaRefs>
</ds:datastoreItem>
</file>

<file path=customXml/itemProps3.xml><?xml version="1.0" encoding="utf-8"?>
<ds:datastoreItem xmlns:ds="http://schemas.openxmlformats.org/officeDocument/2006/customXml" ds:itemID="{95C35A39-395C-411B-B591-914C01F6E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e62cf-0896-4315-844a-f3b84f378516"/>
    <ds:schemaRef ds:uri="bada8cc2-0d69-469c-8be0-430f3f74b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36990</TotalTime>
  <Words>585</Words>
  <Application>Microsoft Office PowerPoint</Application>
  <PresentationFormat>Personalizar</PresentationFormat>
  <Paragraphs>31</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Calibri</vt:lpstr>
      <vt:lpstr>Arial</vt:lpstr>
      <vt:lpstr>Suzano Text</vt:lpstr>
      <vt:lpstr>Suzano Display</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Grupo WTW</dc:creator>
  <cp:lastModifiedBy>Ricardo Ojeda</cp:lastModifiedBy>
  <cp:revision>339</cp:revision>
  <dcterms:created xsi:type="dcterms:W3CDTF">2021-11-25T17:50:19Z</dcterms:created>
  <dcterms:modified xsi:type="dcterms:W3CDTF">2024-06-03T14:19:25Z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0x0101007B7685AEBC4E954B9A197F46D7E17080</vt:lpwstr>
  </property>
</Properties>
</file>